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media/image49.jpg" ContentType="image/png"/>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 id="2147483709" r:id="rId5"/>
    <p:sldMasterId id="2147483714" r:id="rId6"/>
    <p:sldMasterId id="2147483732" r:id="rId7"/>
  </p:sldMasterIdLst>
  <p:notesMasterIdLst>
    <p:notesMasterId r:id="rId25"/>
  </p:notesMasterIdLst>
  <p:sldIdLst>
    <p:sldId id="282" r:id="rId8"/>
    <p:sldId id="1136" r:id="rId9"/>
    <p:sldId id="1158" r:id="rId10"/>
    <p:sldId id="1159" r:id="rId11"/>
    <p:sldId id="1160" r:id="rId12"/>
    <p:sldId id="1161" r:id="rId13"/>
    <p:sldId id="1162" r:id="rId14"/>
    <p:sldId id="1163" r:id="rId15"/>
    <p:sldId id="1164" r:id="rId16"/>
    <p:sldId id="1165" r:id="rId17"/>
    <p:sldId id="1167" r:id="rId18"/>
    <p:sldId id="1166" r:id="rId19"/>
    <p:sldId id="1168" r:id="rId20"/>
    <p:sldId id="1170" r:id="rId21"/>
    <p:sldId id="369" r:id="rId22"/>
    <p:sldId id="370" r:id="rId23"/>
    <p:sldId id="349" r:id="rId2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2587"/>
    <a:srgbClr val="7D726D"/>
    <a:srgbClr val="D40E8C"/>
    <a:srgbClr val="CF108B"/>
    <a:srgbClr val="582873"/>
    <a:srgbClr val="CE108B"/>
    <a:srgbClr val="863887"/>
    <a:srgbClr val="B01C87"/>
    <a:srgbClr val="714888"/>
    <a:srgbClr val="B719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842"/>
    <p:restoredTop sz="92708"/>
  </p:normalViewPr>
  <p:slideViewPr>
    <p:cSldViewPr snapToGrid="0">
      <p:cViewPr varScale="1">
        <p:scale>
          <a:sx n="98" d="100"/>
          <a:sy n="98" d="100"/>
        </p:scale>
        <p:origin x="725" y="7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er, John" userId="3389ea36-44fd-4549-a67f-acacce31285e" providerId="ADAL" clId="{6C9D9033-62B1-4D2A-9C9A-AEF954924C54}"/>
    <pc:docChg chg="addSld modSld sldOrd">
      <pc:chgData name="Miner, John" userId="3389ea36-44fd-4549-a67f-acacce31285e" providerId="ADAL" clId="{6C9D9033-62B1-4D2A-9C9A-AEF954924C54}" dt="2022-02-22T21:19:03.088" v="117"/>
      <pc:docMkLst>
        <pc:docMk/>
      </pc:docMkLst>
      <pc:sldChg chg="ord">
        <pc:chgData name="Miner, John" userId="3389ea36-44fd-4549-a67f-acacce31285e" providerId="ADAL" clId="{6C9D9033-62B1-4D2A-9C9A-AEF954924C54}" dt="2022-02-22T21:12:54.395" v="3"/>
        <pc:sldMkLst>
          <pc:docMk/>
          <pc:sldMk cId="3126760649" sldId="1153"/>
        </pc:sldMkLst>
      </pc:sldChg>
      <pc:sldChg chg="ord">
        <pc:chgData name="Miner, John" userId="3389ea36-44fd-4549-a67f-acacce31285e" providerId="ADAL" clId="{6C9D9033-62B1-4D2A-9C9A-AEF954924C54}" dt="2022-02-22T21:18:45.129" v="111"/>
        <pc:sldMkLst>
          <pc:docMk/>
          <pc:sldMk cId="1713592372" sldId="1154"/>
        </pc:sldMkLst>
      </pc:sldChg>
      <pc:sldChg chg="ord">
        <pc:chgData name="Miner, John" userId="3389ea36-44fd-4549-a67f-acacce31285e" providerId="ADAL" clId="{6C9D9033-62B1-4D2A-9C9A-AEF954924C54}" dt="2022-02-22T21:19:03.088" v="117"/>
        <pc:sldMkLst>
          <pc:docMk/>
          <pc:sldMk cId="3449070361" sldId="1156"/>
        </pc:sldMkLst>
      </pc:sldChg>
      <pc:sldChg chg="ord">
        <pc:chgData name="Miner, John" userId="3389ea36-44fd-4549-a67f-acacce31285e" providerId="ADAL" clId="{6C9D9033-62B1-4D2A-9C9A-AEF954924C54}" dt="2022-02-22T21:18:48.149" v="115"/>
        <pc:sldMkLst>
          <pc:docMk/>
          <pc:sldMk cId="777794414" sldId="1161"/>
        </pc:sldMkLst>
      </pc:sldChg>
      <pc:sldChg chg="modSp mod">
        <pc:chgData name="Miner, John" userId="3389ea36-44fd-4549-a67f-acacce31285e" providerId="ADAL" clId="{6C9D9033-62B1-4D2A-9C9A-AEF954924C54}" dt="2022-02-22T21:14:48.023" v="46" actId="20577"/>
        <pc:sldMkLst>
          <pc:docMk/>
          <pc:sldMk cId="207324183" sldId="1162"/>
        </pc:sldMkLst>
        <pc:spChg chg="mod">
          <ac:chgData name="Miner, John" userId="3389ea36-44fd-4549-a67f-acacce31285e" providerId="ADAL" clId="{6C9D9033-62B1-4D2A-9C9A-AEF954924C54}" dt="2022-02-22T21:14:48.023" v="46" actId="20577"/>
          <ac:spMkLst>
            <pc:docMk/>
            <pc:sldMk cId="207324183" sldId="1162"/>
            <ac:spMk id="3" creationId="{5895291C-5793-4581-AD5F-13E2B6D61CF4}"/>
          </ac:spMkLst>
        </pc:spChg>
      </pc:sldChg>
      <pc:sldChg chg="modSp add mod ord">
        <pc:chgData name="Miner, John" userId="3389ea36-44fd-4549-a67f-acacce31285e" providerId="ADAL" clId="{6C9D9033-62B1-4D2A-9C9A-AEF954924C54}" dt="2022-02-22T21:15:42.026" v="99" actId="20577"/>
        <pc:sldMkLst>
          <pc:docMk/>
          <pc:sldMk cId="3787854518" sldId="1163"/>
        </pc:sldMkLst>
        <pc:spChg chg="mod">
          <ac:chgData name="Miner, John" userId="3389ea36-44fd-4549-a67f-acacce31285e" providerId="ADAL" clId="{6C9D9033-62B1-4D2A-9C9A-AEF954924C54}" dt="2022-02-22T21:15:42.026" v="99" actId="20577"/>
          <ac:spMkLst>
            <pc:docMk/>
            <pc:sldMk cId="3787854518" sldId="1163"/>
            <ac:spMk id="4" creationId="{2BE3E9A1-D5B9-5343-A519-CF5C43544576}"/>
          </ac:spMkLst>
        </pc:spChg>
      </pc:sldChg>
      <pc:sldChg chg="add">
        <pc:chgData name="Miner, John" userId="3389ea36-44fd-4549-a67f-acacce31285e" providerId="ADAL" clId="{6C9D9033-62B1-4D2A-9C9A-AEF954924C54}" dt="2022-02-22T21:15:16.894" v="47" actId="2890"/>
        <pc:sldMkLst>
          <pc:docMk/>
          <pc:sldMk cId="885327998" sldId="11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C5C26-E110-0243-8E14-F778A7F15B4B}" type="datetimeFigureOut">
              <a:rPr lang="en-US" smtClean="0"/>
              <a:t>3/4/2023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48CD4C-E5E2-FD4B-A013-4032F684959D}" type="slidenum">
              <a:rPr lang="en-US" smtClean="0"/>
              <a:t>‹#›</a:t>
            </a:fld>
            <a:endParaRPr lang="en-US"/>
          </a:p>
        </p:txBody>
      </p:sp>
    </p:spTree>
    <p:extLst>
      <p:ext uri="{BB962C8B-B14F-4D97-AF65-F5344CB8AC3E}">
        <p14:creationId xmlns:p14="http://schemas.microsoft.com/office/powerpoint/2010/main" val="2123582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48CD4C-E5E2-FD4B-A013-4032F684959D}" type="slidenum">
              <a:rPr lang="en-US" smtClean="0"/>
              <a:t>15</a:t>
            </a:fld>
            <a:endParaRPr lang="en-US"/>
          </a:p>
        </p:txBody>
      </p:sp>
    </p:spTree>
    <p:extLst>
      <p:ext uri="{BB962C8B-B14F-4D97-AF65-F5344CB8AC3E}">
        <p14:creationId xmlns:p14="http://schemas.microsoft.com/office/powerpoint/2010/main" val="3640563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emf"/></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sv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17.svg"/><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32.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3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6.svg"/><Relationship Id="rId4"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6.svg"/><Relationship Id="rId4"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17.svg"/><Relationship Id="rId7" Type="http://schemas.openxmlformats.org/officeDocument/2006/relationships/image" Target="../media/image40.png"/><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image" Target="../media/image39.emf"/><Relationship Id="rId5" Type="http://schemas.openxmlformats.org/officeDocument/2006/relationships/image" Target="../media/image38.svg"/><Relationship Id="rId4" Type="http://schemas.openxmlformats.org/officeDocument/2006/relationships/image" Target="../media/image3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image" Target="../media/image39.emf"/><Relationship Id="rId5" Type="http://schemas.openxmlformats.org/officeDocument/2006/relationships/image" Target="../media/image38.svg"/><Relationship Id="rId4" Type="http://schemas.openxmlformats.org/officeDocument/2006/relationships/image" Target="../media/image3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3.emf"/><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37.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32.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33.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38.svg"/><Relationship Id="rId7" Type="http://schemas.openxmlformats.org/officeDocument/2006/relationships/image" Target="../media/image47.svg"/><Relationship Id="rId2" Type="http://schemas.openxmlformats.org/officeDocument/2006/relationships/image" Target="../media/image37.png"/><Relationship Id="rId1" Type="http://schemas.openxmlformats.org/officeDocument/2006/relationships/slideMaster" Target="../slideMasters/slideMaster4.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ECE89-C049-244D-A046-FBC63F1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460" y="0"/>
            <a:ext cx="9142070" cy="4831124"/>
          </a:xfrm>
          <a:prstGeom prst="rect">
            <a:avLst/>
          </a:prstGeom>
        </p:spPr>
      </p:pic>
      <p:sp>
        <p:nvSpPr>
          <p:cNvPr id="10" name="Title 1">
            <a:extLst>
              <a:ext uri="{FF2B5EF4-FFF2-40B4-BE49-F238E27FC236}">
                <a16:creationId xmlns:a16="http://schemas.microsoft.com/office/drawing/2014/main" id="{C709CABC-4663-A040-9AEA-EBD74040EB8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FFFFFF"/>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Rectangle 14">
            <a:extLst>
              <a:ext uri="{FF2B5EF4-FFF2-40B4-BE49-F238E27FC236}">
                <a16:creationId xmlns:a16="http://schemas.microsoft.com/office/drawing/2014/main" id="{67A1C377-FD44-8245-8B83-09037BDE8719}"/>
              </a:ext>
            </a:extLst>
          </p:cNvPr>
          <p:cNvSpPr/>
          <p:nvPr userDrawn="1"/>
        </p:nvSpPr>
        <p:spPr>
          <a:xfrm>
            <a:off x="0" y="4721225"/>
            <a:ext cx="9144000" cy="4280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7" y="-16474"/>
            <a:ext cx="2715805" cy="842836"/>
          </a:xfrm>
          <a:prstGeom prst="rect">
            <a:avLst/>
          </a:prstGeom>
        </p:spPr>
      </p:pic>
    </p:spTree>
    <p:extLst>
      <p:ext uri="{BB962C8B-B14F-4D97-AF65-F5344CB8AC3E}">
        <p14:creationId xmlns:p14="http://schemas.microsoft.com/office/powerpoint/2010/main" val="2431666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22806" y="1190084"/>
            <a:ext cx="1835826" cy="2219859"/>
          </a:xfrm>
        </p:spPr>
        <p:txBody>
          <a:bodyPr anchor="ctr"/>
          <a:lstStyle>
            <a:lvl1pPr marL="0" indent="0" algn="ctr">
              <a:buFontTx/>
              <a:buNone/>
              <a:defRPr/>
            </a:lvl1pPr>
          </a:lstStyle>
          <a:p>
            <a:r>
              <a:rPr lang="en-US" dirty="0"/>
              <a:t>Photo</a:t>
            </a:r>
          </a:p>
        </p:txBody>
      </p:sp>
      <p:sp>
        <p:nvSpPr>
          <p:cNvPr id="20" name="Picture Placeholder 4"/>
          <p:cNvSpPr>
            <a:spLocks noGrp="1"/>
          </p:cNvSpPr>
          <p:nvPr>
            <p:ph type="pic" sz="quarter" idx="11" hasCustomPrompt="1"/>
          </p:nvPr>
        </p:nvSpPr>
        <p:spPr>
          <a:xfrm>
            <a:off x="2578969" y="1170493"/>
            <a:ext cx="1835826" cy="2219859"/>
          </a:xfrm>
        </p:spPr>
        <p:txBody>
          <a:bodyPr anchor="ctr"/>
          <a:lstStyle>
            <a:lvl1pPr marL="0" indent="0" algn="ctr">
              <a:buFontTx/>
              <a:buNone/>
              <a:defRPr/>
            </a:lvl1pPr>
          </a:lstStyle>
          <a:p>
            <a:r>
              <a:rPr lang="en-US" dirty="0"/>
              <a:t>Photo</a:t>
            </a:r>
          </a:p>
        </p:txBody>
      </p:sp>
      <p:sp>
        <p:nvSpPr>
          <p:cNvPr id="21" name="Picture Placeholder 4"/>
          <p:cNvSpPr>
            <a:spLocks noGrp="1"/>
          </p:cNvSpPr>
          <p:nvPr>
            <p:ph type="pic" sz="quarter" idx="12" hasCustomPrompt="1"/>
          </p:nvPr>
        </p:nvSpPr>
        <p:spPr>
          <a:xfrm>
            <a:off x="4735132" y="1190084"/>
            <a:ext cx="1835826" cy="2219859"/>
          </a:xfrm>
        </p:spPr>
        <p:txBody>
          <a:bodyPr anchor="ctr"/>
          <a:lstStyle>
            <a:lvl1pPr marL="0" indent="0" algn="ctr">
              <a:buFontTx/>
              <a:buNone/>
              <a:defRPr/>
            </a:lvl1pPr>
          </a:lstStyle>
          <a:p>
            <a:r>
              <a:rPr lang="en-US" dirty="0"/>
              <a:t>Photo</a:t>
            </a:r>
          </a:p>
        </p:txBody>
      </p:sp>
      <p:sp>
        <p:nvSpPr>
          <p:cNvPr id="22" name="Picture Placeholder 4"/>
          <p:cNvSpPr>
            <a:spLocks noGrp="1"/>
          </p:cNvSpPr>
          <p:nvPr>
            <p:ph type="pic" sz="quarter" idx="13" hasCustomPrompt="1"/>
          </p:nvPr>
        </p:nvSpPr>
        <p:spPr>
          <a:xfrm>
            <a:off x="6891295" y="1170493"/>
            <a:ext cx="1835826" cy="2219859"/>
          </a:xfrm>
        </p:spPr>
        <p:txBody>
          <a:bodyPr anchor="ctr"/>
          <a:lstStyle>
            <a:lvl1pPr marL="0" indent="0" algn="ctr">
              <a:buFontTx/>
              <a:buNone/>
              <a:defRPr/>
            </a:lvl1pPr>
          </a:lstStyle>
          <a:p>
            <a:r>
              <a:rPr lang="en-US" dirty="0"/>
              <a:t>Photo</a:t>
            </a:r>
          </a:p>
        </p:txBody>
      </p:sp>
      <p:sp>
        <p:nvSpPr>
          <p:cNvPr id="23" name="Rectangle 22"/>
          <p:cNvSpPr/>
          <p:nvPr userDrawn="1"/>
        </p:nvSpPr>
        <p:spPr>
          <a:xfrm>
            <a:off x="422806" y="1046127"/>
            <a:ext cx="1837944"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576851" y="1046127"/>
            <a:ext cx="1837944"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4737250" y="1046127"/>
            <a:ext cx="1837944"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6889177" y="1037143"/>
            <a:ext cx="1837944" cy="95250"/>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31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84528" y="952518"/>
            <a:ext cx="1443079" cy="1409304"/>
          </a:xfrm>
        </p:spPr>
        <p:txBody>
          <a:bodyPr anchor="ctr"/>
          <a:lstStyle>
            <a:lvl1pPr marL="0" indent="0" algn="ctr">
              <a:buNone/>
              <a:defRPr/>
            </a:lvl1pPr>
          </a:lstStyle>
          <a:p>
            <a:r>
              <a:rPr lang="en-US" dirty="0"/>
              <a:t>Photo</a:t>
            </a:r>
          </a:p>
        </p:txBody>
      </p:sp>
      <p:sp>
        <p:nvSpPr>
          <p:cNvPr id="25" name="Picture Placeholder 4"/>
          <p:cNvSpPr>
            <a:spLocks noGrp="1"/>
          </p:cNvSpPr>
          <p:nvPr>
            <p:ph type="pic" sz="quarter" idx="11" hasCustomPrompt="1"/>
          </p:nvPr>
        </p:nvSpPr>
        <p:spPr>
          <a:xfrm>
            <a:off x="3870579" y="952517"/>
            <a:ext cx="1443079" cy="1409305"/>
          </a:xfrm>
        </p:spPr>
        <p:txBody>
          <a:bodyPr anchor="ctr"/>
          <a:lstStyle>
            <a:lvl1pPr marL="0" indent="0" algn="ctr">
              <a:buNone/>
              <a:defRPr/>
            </a:lvl1pPr>
          </a:lstStyle>
          <a:p>
            <a:r>
              <a:rPr lang="en-US" dirty="0"/>
              <a:t>Photo</a:t>
            </a:r>
          </a:p>
        </p:txBody>
      </p:sp>
      <p:sp>
        <p:nvSpPr>
          <p:cNvPr id="26" name="Picture Placeholder 4"/>
          <p:cNvSpPr>
            <a:spLocks noGrp="1"/>
          </p:cNvSpPr>
          <p:nvPr>
            <p:ph type="pic" sz="quarter" idx="12" hasCustomPrompt="1"/>
          </p:nvPr>
        </p:nvSpPr>
        <p:spPr>
          <a:xfrm>
            <a:off x="6556630" y="952518"/>
            <a:ext cx="1443079" cy="1409304"/>
          </a:xfrm>
        </p:spPr>
        <p:txBody>
          <a:bodyPr anchor="ctr"/>
          <a:lstStyle>
            <a:lvl1pPr marL="0" indent="0" algn="ctr">
              <a:buNone/>
              <a:defRPr/>
            </a:lvl1pPr>
          </a:lstStyle>
          <a:p>
            <a:r>
              <a:rPr lang="en-US" dirty="0"/>
              <a:t>Photo</a:t>
            </a:r>
          </a:p>
        </p:txBody>
      </p:sp>
      <p:sp>
        <p:nvSpPr>
          <p:cNvPr id="27" name="Picture Placeholder 4"/>
          <p:cNvSpPr>
            <a:spLocks noGrp="1"/>
          </p:cNvSpPr>
          <p:nvPr>
            <p:ph type="pic" sz="quarter" idx="13" hasCustomPrompt="1"/>
          </p:nvPr>
        </p:nvSpPr>
        <p:spPr>
          <a:xfrm>
            <a:off x="1184528" y="2952768"/>
            <a:ext cx="1443079" cy="1409304"/>
          </a:xfrm>
        </p:spPr>
        <p:txBody>
          <a:bodyPr anchor="ctr"/>
          <a:lstStyle>
            <a:lvl1pPr marL="0" indent="0" algn="ctr">
              <a:buNone/>
              <a:defRPr/>
            </a:lvl1pPr>
          </a:lstStyle>
          <a:p>
            <a:r>
              <a:rPr lang="en-US" dirty="0"/>
              <a:t>Photo</a:t>
            </a:r>
          </a:p>
        </p:txBody>
      </p:sp>
      <p:sp>
        <p:nvSpPr>
          <p:cNvPr id="28" name="Picture Placeholder 4"/>
          <p:cNvSpPr>
            <a:spLocks noGrp="1"/>
          </p:cNvSpPr>
          <p:nvPr>
            <p:ph type="pic" sz="quarter" idx="14" hasCustomPrompt="1"/>
          </p:nvPr>
        </p:nvSpPr>
        <p:spPr>
          <a:xfrm>
            <a:off x="3870579" y="2952768"/>
            <a:ext cx="1443079" cy="1409304"/>
          </a:xfrm>
        </p:spPr>
        <p:txBody>
          <a:bodyPr anchor="ctr"/>
          <a:lstStyle>
            <a:lvl1pPr marL="0" indent="0" algn="ctr">
              <a:buNone/>
              <a:defRPr/>
            </a:lvl1pPr>
          </a:lstStyle>
          <a:p>
            <a:r>
              <a:rPr lang="en-US" dirty="0"/>
              <a:t>Photo</a:t>
            </a:r>
          </a:p>
        </p:txBody>
      </p:sp>
      <p:sp>
        <p:nvSpPr>
          <p:cNvPr id="29" name="Picture Placeholder 4"/>
          <p:cNvSpPr>
            <a:spLocks noGrp="1"/>
          </p:cNvSpPr>
          <p:nvPr>
            <p:ph type="pic" sz="quarter" idx="15" hasCustomPrompt="1"/>
          </p:nvPr>
        </p:nvSpPr>
        <p:spPr>
          <a:xfrm>
            <a:off x="6556630" y="2952768"/>
            <a:ext cx="1443079" cy="1409304"/>
          </a:xfrm>
        </p:spPr>
        <p:txBody>
          <a:bodyPr anchor="ctr"/>
          <a:lstStyle>
            <a:lvl1pPr marL="0" indent="0" algn="ctr">
              <a:buNone/>
              <a:defRPr/>
            </a:lvl1pPr>
          </a:lstStyle>
          <a:p>
            <a:r>
              <a:rPr lang="en-US" dirty="0"/>
              <a:t>Photo</a:t>
            </a:r>
          </a:p>
        </p:txBody>
      </p:sp>
      <p:sp>
        <p:nvSpPr>
          <p:cNvPr id="30" name="Rectangle 29"/>
          <p:cNvSpPr/>
          <p:nvPr userDrawn="1"/>
        </p:nvSpPr>
        <p:spPr>
          <a:xfrm>
            <a:off x="1184528" y="847725"/>
            <a:ext cx="1444752"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3868906" y="847725"/>
            <a:ext cx="1444752"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6553284" y="847725"/>
            <a:ext cx="1444752"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1184528" y="2838450"/>
            <a:ext cx="1444752" cy="95250"/>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3868906" y="2838450"/>
            <a:ext cx="1444752" cy="95250"/>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6553284" y="2838450"/>
            <a:ext cx="1444752" cy="95250"/>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087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42236" y="228144"/>
            <a:ext cx="8714943" cy="682400"/>
          </a:xfrm>
          <a:prstGeom prst="rect">
            <a:avLst/>
          </a:prstGeom>
        </p:spPr>
        <p:txBody>
          <a:bodyPr>
            <a:normAutofit/>
          </a:bodyPr>
          <a:lstStyle>
            <a:lvl1pPr>
              <a:defRPr sz="2600"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864711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D03731-7FC0-244B-B390-4A70867736DB}"/>
              </a:ext>
            </a:extLst>
          </p:cNvPr>
          <p:cNvSpPr>
            <a:spLocks noGrp="1"/>
          </p:cNvSpPr>
          <p:nvPr>
            <p:ph type="title"/>
          </p:nvPr>
        </p:nvSpPr>
        <p:spPr>
          <a:xfrm>
            <a:off x="242236" y="228144"/>
            <a:ext cx="8714943" cy="682400"/>
          </a:xfrm>
          <a:prstGeom prst="rect">
            <a:avLst/>
          </a:prstGeom>
        </p:spPr>
        <p:txBody>
          <a:bodyPr>
            <a:normAutofit/>
          </a:bodyPr>
          <a:lstStyle>
            <a:lvl1pPr>
              <a:defRPr sz="2600"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4BE21862-74AB-404A-ABED-EFDA8A79B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13963" y="1114770"/>
            <a:ext cx="6371487" cy="3392142"/>
          </a:xfrm>
          <a:prstGeom prst="rect">
            <a:avLst/>
          </a:prstGeom>
        </p:spPr>
      </p:pic>
      <p:sp>
        <p:nvSpPr>
          <p:cNvPr id="5" name="Picture Placeholder 4">
            <a:extLst>
              <a:ext uri="{FF2B5EF4-FFF2-40B4-BE49-F238E27FC236}">
                <a16:creationId xmlns:a16="http://schemas.microsoft.com/office/drawing/2014/main" id="{32F82DE1-B424-844E-9F6D-62BE472755AA}"/>
              </a:ext>
            </a:extLst>
          </p:cNvPr>
          <p:cNvSpPr>
            <a:spLocks noGrp="1"/>
          </p:cNvSpPr>
          <p:nvPr>
            <p:ph type="pic" sz="quarter" idx="10"/>
          </p:nvPr>
        </p:nvSpPr>
        <p:spPr>
          <a:xfrm>
            <a:off x="2643188" y="1289050"/>
            <a:ext cx="3967162" cy="2368550"/>
          </a:xfrm>
        </p:spPr>
        <p:txBody>
          <a:bodyPr>
            <a:normAutofit/>
          </a:bodyPr>
          <a:lstStyle>
            <a:lvl1pPr>
              <a:defRPr sz="1400"/>
            </a:lvl1pPr>
          </a:lstStyle>
          <a:p>
            <a:endParaRPr lang="en-US" dirty="0"/>
          </a:p>
        </p:txBody>
      </p:sp>
    </p:spTree>
    <p:extLst>
      <p:ext uri="{BB962C8B-B14F-4D97-AF65-F5344CB8AC3E}">
        <p14:creationId xmlns:p14="http://schemas.microsoft.com/office/powerpoint/2010/main" val="3309878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CFBECB-0096-6842-B50F-0F40838240BD}"/>
              </a:ext>
            </a:extLst>
          </p:cNvPr>
          <p:cNvSpPr/>
          <p:nvPr userDrawn="1"/>
        </p:nvSpPr>
        <p:spPr>
          <a:xfrm>
            <a:off x="0" y="1106167"/>
            <a:ext cx="9144000" cy="2405129"/>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C1E4C25-32E5-B446-8CEC-56203A3233B2}"/>
              </a:ext>
            </a:extLst>
          </p:cNvPr>
          <p:cNvPicPr>
            <a:picLocks noChangeAspect="1"/>
          </p:cNvPicPr>
          <p:nvPr userDrawn="1"/>
        </p:nvPicPr>
        <p:blipFill>
          <a:blip r:embed="rId2"/>
          <a:stretch>
            <a:fillRect/>
          </a:stretch>
        </p:blipFill>
        <p:spPr>
          <a:xfrm rot="16200000">
            <a:off x="56724" y="290624"/>
            <a:ext cx="3922765" cy="4036213"/>
          </a:xfrm>
          <a:prstGeom prst="rect">
            <a:avLst/>
          </a:prstGeom>
        </p:spPr>
      </p:pic>
      <p:sp>
        <p:nvSpPr>
          <p:cNvPr id="5" name="Picture Placeholder 40">
            <a:extLst>
              <a:ext uri="{FF2B5EF4-FFF2-40B4-BE49-F238E27FC236}">
                <a16:creationId xmlns:a16="http://schemas.microsoft.com/office/drawing/2014/main" id="{B2A4D53D-6E65-6449-B245-F1A5C4128542}"/>
              </a:ext>
            </a:extLst>
          </p:cNvPr>
          <p:cNvSpPr>
            <a:spLocks noGrp="1"/>
          </p:cNvSpPr>
          <p:nvPr>
            <p:ph type="pic" sz="quarter" idx="10"/>
          </p:nvPr>
        </p:nvSpPr>
        <p:spPr>
          <a:xfrm>
            <a:off x="744218" y="1391545"/>
            <a:ext cx="2529334" cy="1845431"/>
          </a:xfrm>
        </p:spPr>
        <p:txBody>
          <a:bodyPr>
            <a:normAutofit/>
          </a:bodyPr>
          <a:lstStyle>
            <a:lvl1pPr>
              <a:defRPr sz="1400"/>
            </a:lvl1pPr>
          </a:lstStyle>
          <a:p>
            <a:endParaRPr lang="en-US" dirty="0"/>
          </a:p>
        </p:txBody>
      </p:sp>
    </p:spTree>
    <p:extLst>
      <p:ext uri="{BB962C8B-B14F-4D97-AF65-F5344CB8AC3E}">
        <p14:creationId xmlns:p14="http://schemas.microsoft.com/office/powerpoint/2010/main" val="3689111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4BAB37-7BEB-1045-8282-0D5833C9499A}"/>
              </a:ext>
            </a:extLst>
          </p:cNvPr>
          <p:cNvSpPr/>
          <p:nvPr userDrawn="1"/>
        </p:nvSpPr>
        <p:spPr>
          <a:xfrm>
            <a:off x="0" y="3359021"/>
            <a:ext cx="9144000" cy="1386716"/>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0F98EE-9584-0A47-8B4D-166755F86A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5930" y="1051561"/>
            <a:ext cx="2208134" cy="3694176"/>
          </a:xfrm>
          <a:prstGeom prst="rect">
            <a:avLst/>
          </a:prstGeom>
        </p:spPr>
      </p:pic>
      <p:sp>
        <p:nvSpPr>
          <p:cNvPr id="7" name="Picture Placeholder 6">
            <a:extLst>
              <a:ext uri="{FF2B5EF4-FFF2-40B4-BE49-F238E27FC236}">
                <a16:creationId xmlns:a16="http://schemas.microsoft.com/office/drawing/2014/main" id="{5E1059FE-0257-AF40-9EF0-43B514B348BB}"/>
              </a:ext>
            </a:extLst>
          </p:cNvPr>
          <p:cNvSpPr>
            <a:spLocks noGrp="1"/>
          </p:cNvSpPr>
          <p:nvPr>
            <p:ph type="pic" sz="quarter" idx="27"/>
          </p:nvPr>
        </p:nvSpPr>
        <p:spPr>
          <a:xfrm>
            <a:off x="758698" y="2022565"/>
            <a:ext cx="1445006" cy="1753907"/>
          </a:xfrm>
          <a:prstGeom prst="rect">
            <a:avLst/>
          </a:prstGeom>
          <a:noFill/>
          <a:ln w="6350">
            <a:noFill/>
          </a:ln>
        </p:spPr>
        <p:txBody>
          <a:bodyPr>
            <a:normAutofit/>
          </a:bodyPr>
          <a:lstStyle>
            <a:lvl1pPr>
              <a:defRPr sz="1400"/>
            </a:lvl1pPr>
          </a:lstStyle>
          <a:p>
            <a:endParaRPr lang="en-GB" dirty="0"/>
          </a:p>
        </p:txBody>
      </p:sp>
    </p:spTree>
    <p:extLst>
      <p:ext uri="{BB962C8B-B14F-4D97-AF65-F5344CB8AC3E}">
        <p14:creationId xmlns:p14="http://schemas.microsoft.com/office/powerpoint/2010/main" val="3835477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b="0" kern="1200" cap="none" spc="-74"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4287255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3087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3738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664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D592F0-E595-9D46-AD10-9A2AC85F6F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474"/>
            <a:ext cx="9144000" cy="4831124"/>
          </a:xfrm>
          <a:prstGeom prst="rect">
            <a:avLst/>
          </a:prstGeom>
        </p:spPr>
      </p:pic>
      <p:sp>
        <p:nvSpPr>
          <p:cNvPr id="7" name="Title 1">
            <a:extLst>
              <a:ext uri="{FF2B5EF4-FFF2-40B4-BE49-F238E27FC236}">
                <a16:creationId xmlns:a16="http://schemas.microsoft.com/office/drawing/2014/main" id="{C709CABC-4663-A040-9AEA-EBD74040EB8C}"/>
              </a:ext>
            </a:extLst>
          </p:cNvPr>
          <p:cNvSpPr>
            <a:spLocks noGrp="1"/>
          </p:cNvSpPr>
          <p:nvPr>
            <p:ph type="ctrTitle"/>
          </p:nvPr>
        </p:nvSpPr>
        <p:spPr>
          <a:xfrm>
            <a:off x="327862" y="3301824"/>
            <a:ext cx="6143277" cy="701450"/>
          </a:xfrm>
          <a:prstGeom prst="rect">
            <a:avLst/>
          </a:prstGeom>
        </p:spPr>
        <p:txBody>
          <a:bodyPr anchor="b" anchorCtr="0">
            <a:noAutofit/>
          </a:bodyPr>
          <a:lstStyle>
            <a:lvl1pPr algn="l">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8"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325667" y="4006702"/>
            <a:ext cx="6143277" cy="536622"/>
          </a:xfrm>
          <a:prstGeom prst="rect">
            <a:avLst/>
          </a:prstGeom>
        </p:spPr>
        <p:txBody>
          <a:bodyPr>
            <a:normAutofit/>
          </a:bodyPr>
          <a:lstStyle>
            <a:lvl1pPr marL="0" indent="0" algn="l">
              <a:buNone/>
              <a:defRPr sz="1600" b="0">
                <a:solidFill>
                  <a:srgbClr val="FFFFFF"/>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Rectangle 10">
            <a:extLst>
              <a:ext uri="{FF2B5EF4-FFF2-40B4-BE49-F238E27FC236}">
                <a16:creationId xmlns:a16="http://schemas.microsoft.com/office/drawing/2014/main" id="{67A1C377-FD44-8245-8B83-09037BDE8719}"/>
              </a:ext>
            </a:extLst>
          </p:cNvPr>
          <p:cNvSpPr/>
          <p:nvPr userDrawn="1"/>
        </p:nvSpPr>
        <p:spPr>
          <a:xfrm>
            <a:off x="0" y="4721225"/>
            <a:ext cx="9144000" cy="4280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7" y="-16474"/>
            <a:ext cx="2715805" cy="842836"/>
          </a:xfrm>
          <a:prstGeom prst="rect">
            <a:avLst/>
          </a:prstGeom>
        </p:spPr>
      </p:pic>
    </p:spTree>
    <p:extLst>
      <p:ext uri="{BB962C8B-B14F-4D97-AF65-F5344CB8AC3E}">
        <p14:creationId xmlns:p14="http://schemas.microsoft.com/office/powerpoint/2010/main" val="36891125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Add icons">
    <p:bg>
      <p:bgPr>
        <a:solidFill>
          <a:schemeClr val="bg1"/>
        </a:solidFill>
        <a:effectLst/>
      </p:bgPr>
    </p:bg>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78C34BA-89C2-E843-8A42-E0E973E54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2" name="Picture 1">
            <a:extLst>
              <a:ext uri="{FF2B5EF4-FFF2-40B4-BE49-F238E27FC236}">
                <a16:creationId xmlns:a16="http://schemas.microsoft.com/office/drawing/2014/main" id="{3545E9DB-DC50-7342-8568-01FCEF25FDE0}"/>
              </a:ext>
            </a:extLst>
          </p:cNvPr>
          <p:cNvPicPr>
            <a:picLocks noChangeAspect="1"/>
          </p:cNvPicPr>
          <p:nvPr userDrawn="1"/>
        </p:nvPicPr>
        <p:blipFill>
          <a:blip r:embed="rId4"/>
          <a:stretch>
            <a:fillRect/>
          </a:stretch>
        </p:blipFill>
        <p:spPr>
          <a:xfrm>
            <a:off x="4972050" y="0"/>
            <a:ext cx="4171950" cy="5143500"/>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325568" y="1367040"/>
            <a:ext cx="5986742" cy="1451649"/>
          </a:xfrm>
        </p:spPr>
        <p:txBody>
          <a:bodyPr anchor="t">
            <a:noAutofit/>
          </a:bodyPr>
          <a:lstStyle>
            <a:lvl1pPr>
              <a:defRPr sz="3300" b="1" i="0">
                <a:solidFill>
                  <a:schemeClr val="accent2"/>
                </a:solidFill>
                <a:latin typeface="IBM Plex Sans" panose="020B0503050203000203" pitchFamily="34" charset="77"/>
              </a:defRPr>
            </a:lvl1pPr>
          </a:lstStyle>
          <a:p>
            <a:r>
              <a:rPr lang="en-GB"/>
              <a:t>Session Title goes here</a:t>
            </a:r>
            <a:endParaRPr lang="en-US"/>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4" name="Graphic 3">
            <a:extLst>
              <a:ext uri="{FF2B5EF4-FFF2-40B4-BE49-F238E27FC236}">
                <a16:creationId xmlns:a16="http://schemas.microsoft.com/office/drawing/2014/main" id="{45045456-9364-3744-9DC8-E052C3FFA4C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5568" y="357387"/>
            <a:ext cx="2862675" cy="832778"/>
          </a:xfrm>
          <a:prstGeom prst="rect">
            <a:avLst/>
          </a:prstGeom>
        </p:spPr>
      </p:pic>
    </p:spTree>
    <p:extLst>
      <p:ext uri="{BB962C8B-B14F-4D97-AF65-F5344CB8AC3E}">
        <p14:creationId xmlns:p14="http://schemas.microsoft.com/office/powerpoint/2010/main" val="32466454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A13DEB97-CA98-F64B-94A4-A309B88C1F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23" name="Picture 22">
            <a:extLst>
              <a:ext uri="{FF2B5EF4-FFF2-40B4-BE49-F238E27FC236}">
                <a16:creationId xmlns:a16="http://schemas.microsoft.com/office/drawing/2014/main" id="{9F36A36B-3AFB-DC4E-91CA-163E3E8617FE}"/>
              </a:ext>
            </a:extLst>
          </p:cNvPr>
          <p:cNvPicPr>
            <a:picLocks noChangeAspect="1"/>
          </p:cNvPicPr>
          <p:nvPr userDrawn="1"/>
        </p:nvPicPr>
        <p:blipFill>
          <a:blip r:embed="rId4"/>
          <a:stretch>
            <a:fillRect/>
          </a:stretch>
        </p:blipFill>
        <p:spPr>
          <a:xfrm>
            <a:off x="4972050" y="0"/>
            <a:ext cx="4171950" cy="5143500"/>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325568" y="1367040"/>
            <a:ext cx="5986742" cy="1451649"/>
          </a:xfrm>
        </p:spPr>
        <p:txBody>
          <a:bodyPr anchor="t">
            <a:noAutofit/>
          </a:bodyPr>
          <a:lstStyle>
            <a:lvl1pPr>
              <a:defRPr sz="3300" b="1" i="0">
                <a:solidFill>
                  <a:schemeClr val="accent2"/>
                </a:solidFill>
                <a:latin typeface="IBM Plex Sans" panose="020B0503050203000203" pitchFamily="34" charset="77"/>
              </a:defRPr>
            </a:lvl1pPr>
          </a:lstStyle>
          <a:p>
            <a:r>
              <a:rPr lang="en-GB"/>
              <a:t>Session Title goes here</a:t>
            </a:r>
            <a:endParaRPr lang="en-US"/>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28" name="Graphic 27">
            <a:extLst>
              <a:ext uri="{FF2B5EF4-FFF2-40B4-BE49-F238E27FC236}">
                <a16:creationId xmlns:a16="http://schemas.microsoft.com/office/drawing/2014/main" id="{72AE86F4-4365-C946-9629-FDB50D0049F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5568" y="357387"/>
            <a:ext cx="2862675" cy="832778"/>
          </a:xfrm>
          <a:prstGeom prst="rect">
            <a:avLst/>
          </a:prstGeom>
        </p:spPr>
      </p:pic>
      <p:pic>
        <p:nvPicPr>
          <p:cNvPr id="30" name="Graphic 29">
            <a:extLst>
              <a:ext uri="{FF2B5EF4-FFF2-40B4-BE49-F238E27FC236}">
                <a16:creationId xmlns:a16="http://schemas.microsoft.com/office/drawing/2014/main" id="{C4681665-1409-D84B-819F-5615874E241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92554" y="272843"/>
            <a:ext cx="3436766" cy="4675240"/>
          </a:xfrm>
          <a:prstGeom prst="rect">
            <a:avLst/>
          </a:prstGeom>
        </p:spPr>
      </p:pic>
    </p:spTree>
    <p:extLst>
      <p:ext uri="{BB962C8B-B14F-4D97-AF65-F5344CB8AC3E}">
        <p14:creationId xmlns:p14="http://schemas.microsoft.com/office/powerpoint/2010/main" val="16231885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5093494"/>
            <a:ext cx="9144000" cy="50006"/>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318406" y="338455"/>
            <a:ext cx="4603217" cy="533912"/>
          </a:xfrm>
        </p:spPr>
        <p:txBody>
          <a:bodyPr>
            <a:noAutofit/>
          </a:bodyPr>
          <a:lstStyle>
            <a:lvl1pPr marL="0" marR="0" indent="0" algn="l" defTabSz="685800" rtl="0" eaLnBrk="1" fontAlgn="base" latinLnBrk="0" hangingPunct="1">
              <a:lnSpc>
                <a:spcPct val="90000"/>
              </a:lnSpc>
              <a:spcBef>
                <a:spcPct val="0"/>
              </a:spcBef>
              <a:spcAft>
                <a:spcPct val="0"/>
              </a:spcAft>
              <a:buClrTx/>
              <a:buSzTx/>
              <a:buFontTx/>
              <a:buNone/>
              <a:tabLst/>
              <a:defRPr sz="4500" b="1" i="0">
                <a:solidFill>
                  <a:schemeClr val="accent2"/>
                </a:solidFill>
                <a:latin typeface="IBM Plex Sans" panose="020B0503050203000203" pitchFamily="34" charset="77"/>
              </a:defRPr>
            </a:lvl1pPr>
          </a:lstStyle>
          <a:p>
            <a:pPr marL="0" marR="0" lvl="0" indent="0" algn="l" defTabSz="6858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318407" y="1920613"/>
            <a:ext cx="4526439" cy="485840"/>
          </a:xfrm>
        </p:spPr>
        <p:txBody>
          <a:bodyPr anchor="t">
            <a:noAutofit/>
          </a:bodyPr>
          <a:lstStyle>
            <a:lvl1pPr marL="0" indent="0">
              <a:lnSpc>
                <a:spcPct val="100000"/>
              </a:lnSpc>
              <a:buNone/>
              <a:defRPr sz="27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5026830" y="283911"/>
            <a:ext cx="1264054" cy="1264054"/>
          </a:xfrm>
          <a:prstGeom prst="ellipse">
            <a:avLst/>
          </a:prstGeom>
          <a:solidFill>
            <a:schemeClr val="bg1">
              <a:lumMod val="95000"/>
            </a:schemeClr>
          </a:solidFill>
        </p:spPr>
        <p:txBody>
          <a:bodyPr/>
          <a:lstStyle/>
          <a:p>
            <a:endParaRPr lang="en-US"/>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643812" y="3504994"/>
            <a:ext cx="4201034" cy="414906"/>
          </a:xfrm>
        </p:spPr>
        <p:txBody>
          <a:bodyPr anchor="ctr">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643812" y="3933290"/>
            <a:ext cx="4201034" cy="414906"/>
          </a:xfrm>
        </p:spPr>
        <p:txBody>
          <a:bodyPr anchor="ctr">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643812" y="4361588"/>
            <a:ext cx="4201034" cy="414906"/>
          </a:xfrm>
        </p:spPr>
        <p:txBody>
          <a:bodyPr anchor="ctr">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2" name="Picture 11">
            <a:extLst>
              <a:ext uri="{FF2B5EF4-FFF2-40B4-BE49-F238E27FC236}">
                <a16:creationId xmlns:a16="http://schemas.microsoft.com/office/drawing/2014/main" id="{ED83942E-FEFF-F941-94A5-4AC5E629D2A7}"/>
              </a:ext>
            </a:extLst>
          </p:cNvPr>
          <p:cNvPicPr>
            <a:picLocks noChangeAspect="1"/>
          </p:cNvPicPr>
          <p:nvPr userDrawn="1"/>
        </p:nvPicPr>
        <p:blipFill>
          <a:blip r:embed="rId3"/>
          <a:stretch>
            <a:fillRect/>
          </a:stretch>
        </p:blipFill>
        <p:spPr>
          <a:xfrm>
            <a:off x="7355387" y="4552950"/>
            <a:ext cx="1616507" cy="405161"/>
          </a:xfrm>
          <a:prstGeom prst="rect">
            <a:avLst/>
          </a:prstGeom>
        </p:spPr>
      </p:pic>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318407" y="2414684"/>
            <a:ext cx="4526439" cy="485840"/>
          </a:xfrm>
        </p:spPr>
        <p:txBody>
          <a:bodyPr anchor="t">
            <a:normAutofit/>
          </a:bodyPr>
          <a:lstStyle>
            <a:lvl1pPr marL="0" indent="0">
              <a:lnSpc>
                <a:spcPct val="100000"/>
              </a:lnSpc>
              <a:buNone/>
              <a:defRPr sz="27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5026830" y="1920613"/>
            <a:ext cx="3798764" cy="2550534"/>
          </a:xfrm>
        </p:spPr>
        <p:txBody>
          <a:bodyPr anchor="t">
            <a:normAutofit/>
          </a:bodyPr>
          <a:lstStyle>
            <a:lvl1pPr marL="257175" indent="-257175">
              <a:lnSpc>
                <a:spcPct val="114000"/>
              </a:lnSpc>
              <a:buFont typeface="Arial" panose="020B0604020202020204" pitchFamily="34" charset="0"/>
              <a:buChar char="•"/>
              <a:defRPr sz="18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318406" y="1450215"/>
            <a:ext cx="4526438" cy="303610"/>
          </a:xfrm>
        </p:spPr>
        <p:txBody>
          <a:bodyPr anchor="t">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318406" y="876018"/>
            <a:ext cx="4603218" cy="533912"/>
          </a:xfrm>
        </p:spPr>
        <p:txBody>
          <a:bodyPr anchor="t">
            <a:noAutofit/>
          </a:bodyPr>
          <a:lstStyle>
            <a:lvl1pPr marL="0" indent="0">
              <a:lnSpc>
                <a:spcPct val="90000"/>
              </a:lnSpc>
              <a:buNone/>
              <a:defRPr sz="4500" b="1" i="0">
                <a:latin typeface="IBM Plex Sans" panose="020B0503050203000203" pitchFamily="34" charset="77"/>
              </a:defRPr>
            </a:lvl1pPr>
          </a:lstStyle>
          <a:p>
            <a:pPr lvl="0"/>
            <a:r>
              <a:rPr lang="en-US" err="1"/>
              <a:t>SecondName</a:t>
            </a:r>
            <a:endParaRPr lang="en-US"/>
          </a:p>
        </p:txBody>
      </p:sp>
    </p:spTree>
    <p:extLst>
      <p:ext uri="{BB962C8B-B14F-4D97-AF65-F5344CB8AC3E}">
        <p14:creationId xmlns:p14="http://schemas.microsoft.com/office/powerpoint/2010/main" val="1495225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7187293" cy="784830"/>
          </a:xfrm>
          <a:prstGeom prst="rect">
            <a:avLst/>
          </a:prstGeom>
          <a:noFill/>
        </p:spPr>
        <p:txBody>
          <a:bodyPr wrap="square" rtlCol="0">
            <a:spAutoFit/>
          </a:bodyPr>
          <a:lstStyle/>
          <a:p>
            <a:pPr algn="l"/>
            <a:r>
              <a:rPr lang="en-US" sz="4500" b="1" i="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4545" y="212127"/>
            <a:ext cx="1814180" cy="1814180"/>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userDrawn="1"/>
        </p:nvSpPr>
        <p:spPr>
          <a:xfrm>
            <a:off x="318407" y="1061926"/>
            <a:ext cx="7187293" cy="600164"/>
          </a:xfrm>
          <a:prstGeom prst="rect">
            <a:avLst/>
          </a:prstGeom>
          <a:noFill/>
        </p:spPr>
        <p:txBody>
          <a:bodyPr wrap="square" rtlCol="0">
            <a:spAutoFit/>
          </a:bodyPr>
          <a:lstStyle/>
          <a:p>
            <a:pPr algn="l"/>
            <a:r>
              <a:rPr lang="en-GB" sz="3300" b="0" i="0">
                <a:solidFill>
                  <a:schemeClr val="bg1"/>
                </a:solidFill>
                <a:latin typeface="IBM Plex Sans" panose="020B0503050203000203" pitchFamily="34" charset="77"/>
              </a:rPr>
              <a:t>Your feedback is important to us</a:t>
            </a:r>
            <a:endParaRPr lang="en-US" sz="3300" b="0" i="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318407" y="2137453"/>
            <a:ext cx="7187293" cy="507831"/>
          </a:xfrm>
          <a:prstGeom prst="rect">
            <a:avLst/>
          </a:prstGeom>
          <a:noFill/>
        </p:spPr>
        <p:txBody>
          <a:bodyPr wrap="square" rtlCol="0">
            <a:spAutoFit/>
          </a:bodyPr>
          <a:lstStyle/>
          <a:p>
            <a:pPr algn="l"/>
            <a:r>
              <a:rPr lang="en-GB" sz="2700" b="1" i="0">
                <a:solidFill>
                  <a:schemeClr val="bg1"/>
                </a:solidFill>
                <a:latin typeface="IBM Plex Sans" panose="020B0503050203000203" pitchFamily="34" charset="77"/>
              </a:rPr>
              <a:t>Evaluate this session at:</a:t>
            </a:r>
            <a:endParaRPr lang="en-US" sz="2700" b="1" i="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userDrawn="1"/>
        </p:nvSpPr>
        <p:spPr>
          <a:xfrm>
            <a:off x="318406" y="2632753"/>
            <a:ext cx="8246933" cy="507831"/>
          </a:xfrm>
          <a:prstGeom prst="rect">
            <a:avLst/>
          </a:prstGeom>
          <a:noFill/>
        </p:spPr>
        <p:txBody>
          <a:bodyPr wrap="square" rtlCol="0">
            <a:spAutoFit/>
          </a:bodyPr>
          <a:lstStyle/>
          <a:p>
            <a:r>
              <a:rPr lang="en-GB" sz="2700" b="0" i="0" err="1">
                <a:solidFill>
                  <a:schemeClr val="bg1"/>
                </a:solidFill>
                <a:latin typeface="IBM Plex Sans" panose="020B0503050203000203" pitchFamily="34" charset="77"/>
              </a:rPr>
              <a:t>www.PASSDataCommunitySummit.com</a:t>
            </a:r>
            <a:r>
              <a:rPr lang="en-GB" sz="2700" b="0" i="0">
                <a:solidFill>
                  <a:schemeClr val="bg1"/>
                </a:solidFill>
                <a:latin typeface="IBM Plex Sans" panose="020B0503050203000203" pitchFamily="34" charset="77"/>
              </a:rPr>
              <a:t>/evaluation</a:t>
            </a:r>
            <a:endParaRPr lang="en-US" sz="2700" b="0" i="0">
              <a:solidFill>
                <a:schemeClr val="bg1"/>
              </a:solidFill>
              <a:latin typeface="IBM Plex Sans" panose="020B0503050203000203" pitchFamily="34" charset="77"/>
            </a:endParaRPr>
          </a:p>
        </p:txBody>
      </p:sp>
      <p:pic>
        <p:nvPicPr>
          <p:cNvPr id="31" name="Graphic 30">
            <a:extLst>
              <a:ext uri="{FF2B5EF4-FFF2-40B4-BE49-F238E27FC236}">
                <a16:creationId xmlns:a16="http://schemas.microsoft.com/office/drawing/2014/main" id="{CBF196A1-491D-F44C-8B8B-92CD2B39104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73228" y="3989823"/>
            <a:ext cx="2805573" cy="816167"/>
          </a:xfrm>
          <a:prstGeom prst="rect">
            <a:avLst/>
          </a:prstGeom>
        </p:spPr>
      </p:pic>
      <p:pic>
        <p:nvPicPr>
          <p:cNvPr id="32" name="Graphic 31">
            <a:extLst>
              <a:ext uri="{FF2B5EF4-FFF2-40B4-BE49-F238E27FC236}">
                <a16:creationId xmlns:a16="http://schemas.microsoft.com/office/drawing/2014/main" id="{47D9DA39-36BD-8E49-A976-636CEBB38A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1558301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4619625" cy="784830"/>
          </a:xfrm>
          <a:prstGeom prst="rect">
            <a:avLst/>
          </a:prstGeom>
          <a:noFill/>
        </p:spPr>
        <p:txBody>
          <a:bodyPr wrap="square" rtlCol="0">
            <a:spAutoFit/>
          </a:bodyPr>
          <a:lstStyle/>
          <a:p>
            <a:pPr algn="l"/>
            <a:r>
              <a:rPr lang="en-US" sz="4500" b="1" i="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318407" y="1119217"/>
            <a:ext cx="7037257" cy="1451649"/>
          </a:xfrm>
        </p:spPr>
        <p:txBody>
          <a:bodyPr anchor="t">
            <a:noAutofit/>
          </a:bodyPr>
          <a:lstStyle>
            <a:lvl1pPr>
              <a:defRPr sz="3300" b="0" i="0">
                <a:solidFill>
                  <a:schemeClr val="bg1"/>
                </a:solidFill>
                <a:latin typeface="IBM Plex Sans" panose="020B0503050203000203" pitchFamily="34" charset="77"/>
              </a:defRPr>
            </a:lvl1pPr>
          </a:lstStyle>
          <a:p>
            <a:r>
              <a:rPr lang="en-GB"/>
              <a:t>Click to edit Master title style</a:t>
            </a:r>
            <a:endParaRPr lang="en-US"/>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9" name="Graphic 18">
            <a:extLst>
              <a:ext uri="{FF2B5EF4-FFF2-40B4-BE49-F238E27FC236}">
                <a16:creationId xmlns:a16="http://schemas.microsoft.com/office/drawing/2014/main" id="{49A9691F-54E4-D347-9192-0C83F3015F0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73228" y="3989823"/>
            <a:ext cx="2805573" cy="816167"/>
          </a:xfrm>
          <a:prstGeom prst="rect">
            <a:avLst/>
          </a:prstGeom>
        </p:spPr>
      </p:pic>
      <p:pic>
        <p:nvPicPr>
          <p:cNvPr id="20" name="Graphic 19">
            <a:extLst>
              <a:ext uri="{FF2B5EF4-FFF2-40B4-BE49-F238E27FC236}">
                <a16:creationId xmlns:a16="http://schemas.microsoft.com/office/drawing/2014/main" id="{19787C4E-E72C-4349-9E85-A44A9A570AB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39812630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0555" y="4547261"/>
            <a:ext cx="1631339" cy="410573"/>
          </a:xfrm>
          <a:prstGeom prst="rect">
            <a:avLst/>
          </a:prstGeom>
        </p:spPr>
      </p:pic>
    </p:spTree>
    <p:extLst>
      <p:ext uri="{BB962C8B-B14F-4D97-AF65-F5344CB8AC3E}">
        <p14:creationId xmlns:p14="http://schemas.microsoft.com/office/powerpoint/2010/main" val="27369266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userDrawn="1"/>
        </p:nvPicPr>
        <p:blipFill>
          <a:blip r:embed="rId4"/>
          <a:stretch>
            <a:fillRect/>
          </a:stretch>
        </p:blipFill>
        <p:spPr>
          <a:xfrm>
            <a:off x="4972050" y="0"/>
            <a:ext cx="4171950" cy="51435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276786" y="1369219"/>
            <a:ext cx="6124015" cy="3263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9" name="TextBox 18">
            <a:extLst>
              <a:ext uri="{FF2B5EF4-FFF2-40B4-BE49-F238E27FC236}">
                <a16:creationId xmlns:a16="http://schemas.microsoft.com/office/drawing/2014/main" id="{C94B234A-1412-F54C-B7B6-4BECECBDC070}"/>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3932120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userDrawn="1"/>
        </p:nvPicPr>
        <p:blipFill>
          <a:blip r:embed="rId4"/>
          <a:stretch>
            <a:fillRect/>
          </a:stretch>
        </p:blipFill>
        <p:spPr>
          <a:xfrm>
            <a:off x="7355387" y="4552950"/>
            <a:ext cx="1616507" cy="405161"/>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4976563" y="-1844"/>
            <a:ext cx="4167437" cy="514262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276785" y="1369219"/>
            <a:ext cx="5563576" cy="3263504"/>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4" name="TextBox 13">
            <a:extLst>
              <a:ext uri="{FF2B5EF4-FFF2-40B4-BE49-F238E27FC236}">
                <a16:creationId xmlns:a16="http://schemas.microsoft.com/office/drawing/2014/main" id="{8AAD4FF2-008E-D441-85F1-C0B19A301FF7}"/>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091929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276786" y="369707"/>
            <a:ext cx="3292325"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1922948" y="-1844"/>
            <a:ext cx="7221051" cy="5145344"/>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endParaRPr lang="en-US"/>
          </a:p>
        </p:txBody>
      </p:sp>
      <p:sp>
        <p:nvSpPr>
          <p:cNvPr id="24" name="TextBox 23">
            <a:extLst>
              <a:ext uri="{FF2B5EF4-FFF2-40B4-BE49-F238E27FC236}">
                <a16:creationId xmlns:a16="http://schemas.microsoft.com/office/drawing/2014/main" id="{373FA091-06D8-7A40-BA64-7F08FFD88A7F}"/>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4555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276786" y="369707"/>
            <a:ext cx="3292325"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 name="Picture 1">
            <a:extLst>
              <a:ext uri="{FF2B5EF4-FFF2-40B4-BE49-F238E27FC236}">
                <a16:creationId xmlns:a16="http://schemas.microsoft.com/office/drawing/2014/main" id="{729E4B61-0172-F648-BAC8-317EEB67A016}"/>
              </a:ext>
            </a:extLst>
          </p:cNvPr>
          <p:cNvPicPr>
            <a:picLocks noChangeAspect="1"/>
          </p:cNvPicPr>
          <p:nvPr userDrawn="1"/>
        </p:nvPicPr>
        <p:blipFill>
          <a:blip r:embed="rId4"/>
          <a:stretch>
            <a:fillRect/>
          </a:stretch>
        </p:blipFill>
        <p:spPr>
          <a:xfrm>
            <a:off x="1922947" y="0"/>
            <a:ext cx="4171950" cy="51435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userDrawn="1"/>
        </p:nvSpPr>
        <p:spPr>
          <a:xfrm>
            <a:off x="6094897" y="0"/>
            <a:ext cx="3049103" cy="51435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4158137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1CD189-933A-8847-8D05-5D0DA196B66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a:extLst>
              <a:ext uri="{FF2B5EF4-FFF2-40B4-BE49-F238E27FC236}">
                <a16:creationId xmlns:a16="http://schemas.microsoft.com/office/drawing/2014/main" id="{ACD5DFDA-4BA2-5249-BA5F-29DE047647D0}"/>
              </a:ext>
            </a:extLst>
          </p:cNvPr>
          <p:cNvSpPr>
            <a:spLocks noGrp="1"/>
          </p:cNvSpPr>
          <p:nvPr>
            <p:ph type="ctrTitle"/>
          </p:nvPr>
        </p:nvSpPr>
        <p:spPr>
          <a:xfrm>
            <a:off x="463252" y="3395279"/>
            <a:ext cx="775839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B162A3A5-8533-8945-9FD6-543C97298BC5}"/>
              </a:ext>
            </a:extLst>
          </p:cNvPr>
          <p:cNvSpPr>
            <a:spLocks noGrp="1"/>
          </p:cNvSpPr>
          <p:nvPr>
            <p:ph type="subTitle" idx="1"/>
          </p:nvPr>
        </p:nvSpPr>
        <p:spPr>
          <a:xfrm>
            <a:off x="461057" y="4100157"/>
            <a:ext cx="6143277" cy="536622"/>
          </a:xfrm>
          <a:prstGeom prst="rect">
            <a:avLst/>
          </a:prstGeom>
        </p:spPr>
        <p:txBody>
          <a:bodyPr>
            <a:normAutofit/>
          </a:bodyPr>
          <a:lstStyle>
            <a:lvl1pPr marL="0" indent="0" algn="l">
              <a:buNone/>
              <a:defRPr sz="18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73D45509-1222-C843-B1EE-BF31E3F1DA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3252" y="268514"/>
            <a:ext cx="2352220" cy="547859"/>
          </a:xfrm>
          <a:prstGeom prst="rect">
            <a:avLst/>
          </a:prstGeom>
        </p:spPr>
      </p:pic>
    </p:spTree>
    <p:extLst>
      <p:ext uri="{BB962C8B-B14F-4D97-AF65-F5344CB8AC3E}">
        <p14:creationId xmlns:p14="http://schemas.microsoft.com/office/powerpoint/2010/main" val="20568133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318407" y="329688"/>
            <a:ext cx="7315200" cy="3724274"/>
          </a:xfrm>
        </p:spPr>
        <p:txBody>
          <a:bodyPr anchor="t"/>
          <a:lstStyle>
            <a:lvl1pPr algn="l">
              <a:lnSpc>
                <a:spcPct val="120000"/>
              </a:lnSpc>
              <a:defRPr sz="45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0555" y="4547261"/>
            <a:ext cx="1631339" cy="410573"/>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228049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8150" y="2562812"/>
            <a:ext cx="7515225" cy="994172"/>
          </a:xfrm>
        </p:spPr>
        <p:txBody>
          <a:bodyPr>
            <a:normAutofit/>
          </a:bodyPr>
          <a:lstStyle>
            <a:lvl1pPr>
              <a:defRPr sz="3600" b="1" i="0">
                <a:solidFill>
                  <a:schemeClr val="accent2"/>
                </a:solidFill>
                <a:latin typeface="IBM Plex Sans" panose="020B0503050203000203" pitchFamily="34" charset="77"/>
              </a:defRPr>
            </a:lvl1pPr>
          </a:lstStyle>
          <a:p>
            <a:r>
              <a:rPr lang="en-GB"/>
              <a:t>Click to edit Master title style</a:t>
            </a:r>
            <a:endParaRPr lang="en-US"/>
          </a:p>
        </p:txBody>
      </p:sp>
      <p:sp>
        <p:nvSpPr>
          <p:cNvPr id="3" name="Content Placeholder 2"/>
          <p:cNvSpPr>
            <a:spLocks noGrp="1"/>
          </p:cNvSpPr>
          <p:nvPr>
            <p:ph idx="1"/>
          </p:nvPr>
        </p:nvSpPr>
        <p:spPr>
          <a:xfrm>
            <a:off x="438150" y="3551309"/>
            <a:ext cx="7886700" cy="910844"/>
          </a:xfrm>
        </p:spPr>
        <p:txBody>
          <a:bodyPr>
            <a:normAutofit/>
          </a:bodyPr>
          <a:lstStyle>
            <a:lvl1pPr marL="0" indent="0">
              <a:buNone/>
              <a:defRPr>
                <a:solidFill>
                  <a:schemeClr val="tx1"/>
                </a:solidFill>
              </a:defRPr>
            </a:lvl1pPr>
            <a:lvl2pPr marL="342900" indent="0">
              <a:buNone/>
              <a:defRPr>
                <a:solidFill>
                  <a:schemeClr val="tx1"/>
                </a:solidFill>
              </a:defRPr>
            </a:lvl2pPr>
            <a:lvl3pPr marL="6858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0555" y="4547261"/>
            <a:ext cx="1631339" cy="410573"/>
          </a:xfrm>
          <a:prstGeom prst="rect">
            <a:avLst/>
          </a:prstGeom>
        </p:spPr>
      </p:pic>
    </p:spTree>
    <p:extLst>
      <p:ext uri="{BB962C8B-B14F-4D97-AF65-F5344CB8AC3E}">
        <p14:creationId xmlns:p14="http://schemas.microsoft.com/office/powerpoint/2010/main" val="23048368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295994" y="3683556"/>
            <a:ext cx="2081222" cy="705445"/>
          </a:xfrm>
        </p:spPr>
        <p:txBody>
          <a:bodyPr>
            <a:normAutofit/>
          </a:bodyPr>
          <a:lstStyle>
            <a:lvl1pPr marL="0" indent="0" algn="ctr">
              <a:buNone/>
              <a:defRPr sz="165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295993"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a:solidFill>
                  <a:schemeClr val="tx1"/>
                </a:solidFill>
                <a:latin typeface="IBM Plex Sans" panose="020B0503050203000203" pitchFamily="34" charset="77"/>
              </a:rPr>
              <a:t>Click to edit Master</a:t>
            </a:r>
            <a:endParaRPr lang="en-US" sz="21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6802426" y="3683556"/>
            <a:ext cx="2081222" cy="705445"/>
          </a:xfrm>
        </p:spPr>
        <p:txBody>
          <a:bodyPr>
            <a:normAutofit/>
          </a:bodyPr>
          <a:lstStyle>
            <a:lvl1pPr marL="0" indent="0" algn="ctr">
              <a:buNone/>
              <a:defRPr sz="165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4633616" y="3683556"/>
            <a:ext cx="2081222" cy="705445"/>
          </a:xfrm>
        </p:spPr>
        <p:txBody>
          <a:bodyPr>
            <a:normAutofit/>
          </a:bodyPr>
          <a:lstStyle>
            <a:lvl1pPr marL="0" indent="0" algn="ctr">
              <a:buNone/>
              <a:defRPr sz="165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2464805" y="3683556"/>
            <a:ext cx="2081222" cy="705445"/>
          </a:xfrm>
        </p:spPr>
        <p:txBody>
          <a:bodyPr>
            <a:normAutofit/>
          </a:bodyPr>
          <a:lstStyle>
            <a:lvl1pPr marL="0" indent="0" algn="ctr">
              <a:buNone/>
              <a:defRPr sz="165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2460271"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a:solidFill>
                  <a:schemeClr val="tx1"/>
                </a:solidFill>
                <a:latin typeface="IBM Plex Sans" panose="020B0503050203000203" pitchFamily="34" charset="77"/>
              </a:rPr>
              <a:t>Click to edit Master</a:t>
            </a:r>
            <a:endParaRPr lang="en-US" sz="21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4633456"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a:solidFill>
                  <a:schemeClr val="tx1"/>
                </a:solidFill>
                <a:latin typeface="IBM Plex Sans" panose="020B0503050203000203" pitchFamily="34" charset="77"/>
              </a:rPr>
              <a:t>Click to edit Master</a:t>
            </a:r>
            <a:endParaRPr lang="en-US" sz="21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6788827" y="3063834"/>
            <a:ext cx="2081222" cy="60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a:solidFill>
                  <a:schemeClr val="tx1"/>
                </a:solidFill>
                <a:latin typeface="IBM Plex Sans" panose="020B0503050203000203" pitchFamily="34" charset="77"/>
              </a:rPr>
              <a:t>Click to edit Master</a:t>
            </a:r>
            <a:endParaRPr lang="en-US" sz="21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21" name="Graphic 20">
            <a:extLst>
              <a:ext uri="{FF2B5EF4-FFF2-40B4-BE49-F238E27FC236}">
                <a16:creationId xmlns:a16="http://schemas.microsoft.com/office/drawing/2014/main" id="{1A99823B-0163-2D49-8792-235474B6B2B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0555" y="4547261"/>
            <a:ext cx="1631339" cy="410573"/>
          </a:xfrm>
          <a:prstGeom prst="rect">
            <a:avLst/>
          </a:prstGeom>
        </p:spPr>
      </p:pic>
      <p:sp>
        <p:nvSpPr>
          <p:cNvPr id="22" name="TextBox 21">
            <a:extLst>
              <a:ext uri="{FF2B5EF4-FFF2-40B4-BE49-F238E27FC236}">
                <a16:creationId xmlns:a16="http://schemas.microsoft.com/office/drawing/2014/main" id="{C1D4DA3A-B6D3-D244-B4C5-B9FE9AE472C5}"/>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1192651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597335-ABC9-0B4A-B61C-1004ADB16F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168" y="172679"/>
            <a:ext cx="1631339" cy="410573"/>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38345943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7168" y="172679"/>
            <a:ext cx="1631339" cy="410573"/>
          </a:xfrm>
          <a:prstGeom prst="rect">
            <a:avLst/>
          </a:prstGeom>
        </p:spPr>
      </p:pic>
    </p:spTree>
    <p:extLst>
      <p:ext uri="{BB962C8B-B14F-4D97-AF65-F5344CB8AC3E}">
        <p14:creationId xmlns:p14="http://schemas.microsoft.com/office/powerpoint/2010/main" val="27751963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914400" y="3369001"/>
            <a:ext cx="7315200" cy="827834"/>
          </a:xfrm>
        </p:spPr>
        <p:txBody>
          <a:bodyPr anchor="t">
            <a:normAutofit/>
          </a:bodyPr>
          <a:lstStyle>
            <a:lvl1pPr algn="ctr">
              <a:lnSpc>
                <a:spcPct val="110000"/>
              </a:lnSpc>
              <a:defRPr sz="3600" b="0" i="0">
                <a:solidFill>
                  <a:schemeClr val="bg1"/>
                </a:solidFill>
                <a:latin typeface="IBM Plex Sans" panose="020B0503050203000203" pitchFamily="34" charset="77"/>
              </a:defRPr>
            </a:lvl1pPr>
          </a:lstStyle>
          <a:p>
            <a:r>
              <a:rPr lang="en-GB"/>
              <a:t>Click to edit Master title style</a:t>
            </a:r>
            <a:endParaRPr lang="en-US"/>
          </a:p>
        </p:txBody>
      </p:sp>
      <p:pic>
        <p:nvPicPr>
          <p:cNvPr id="6" name="Graphic 5">
            <a:extLst>
              <a:ext uri="{FF2B5EF4-FFF2-40B4-BE49-F238E27FC236}">
                <a16:creationId xmlns:a16="http://schemas.microsoft.com/office/drawing/2014/main" id="{BB6DC49B-235E-554D-ADFC-9C5BF66A67F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4247" y="1091932"/>
            <a:ext cx="5755508" cy="1674329"/>
          </a:xfrm>
          <a:prstGeom prst="rect">
            <a:avLst/>
          </a:prstGeom>
        </p:spPr>
      </p:pic>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11689916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031081" y="920289"/>
            <a:ext cx="7081838" cy="2777728"/>
          </a:xfrm>
        </p:spPr>
        <p:txBody>
          <a:bodyPr anchor="ctr">
            <a:normAutofit/>
          </a:bodyPr>
          <a:lstStyle>
            <a:lvl1pPr algn="ctr">
              <a:lnSpc>
                <a:spcPct val="120000"/>
              </a:lnSpc>
              <a:defRPr sz="3000" b="1" i="0" baseline="0">
                <a:solidFill>
                  <a:schemeClr val="tx1"/>
                </a:solidFill>
                <a:latin typeface="IBM Plex Sans" panose="020B0503050203000203" pitchFamily="34" charset="77"/>
                <a:cs typeface="IBM Plex Sans" panose="020B0503050203000203" pitchFamily="34" charset="77"/>
              </a:defRPr>
            </a:lvl1pPr>
          </a:lstStyle>
          <a:p>
            <a:r>
              <a:rPr lang="en-US" sz="36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031081" y="3698017"/>
            <a:ext cx="7081838" cy="660797"/>
          </a:xfrm>
        </p:spPr>
        <p:txBody>
          <a:bodyPr/>
          <a:lstStyle>
            <a:lvl1pPr marL="0" indent="0" algn="ctr">
              <a:buNone/>
              <a:defRPr sz="2400" b="0" i="0" baseline="0">
                <a:solidFill>
                  <a:schemeClr val="tx1"/>
                </a:solidFill>
                <a:latin typeface="IBM Plex Sans" panose="020B0503050203000203" pitchFamily="34" charset="77"/>
                <a:cs typeface="IBM Plex Sans" panose="020B0503050203000203" pitchFamily="34"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0555" y="4547261"/>
            <a:ext cx="1631339" cy="410573"/>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userDrawn="1"/>
        </p:nvSpPr>
        <p:spPr>
          <a:xfrm>
            <a:off x="189379" y="4785000"/>
            <a:ext cx="1515158" cy="207749"/>
          </a:xfrm>
          <a:prstGeom prst="rect">
            <a:avLst/>
          </a:prstGeom>
          <a:noFill/>
        </p:spPr>
        <p:txBody>
          <a:bodyPr wrap="none" rtlCol="0">
            <a:spAutoFit/>
          </a:bodyPr>
          <a:lstStyle/>
          <a:p>
            <a:pPr algn="l"/>
            <a:r>
              <a:rPr lang="en-GB" sz="750" b="0" i="0">
                <a:latin typeface="IBM Plex Sans" panose="020B0503050203000203" pitchFamily="34" charset="77"/>
              </a:rPr>
              <a:t>#PASSDataCommunitySummit</a:t>
            </a:r>
            <a:endParaRPr lang="en-US" sz="75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3874098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5257CC-89CF-8B42-B35F-1821834E5E2E}"/>
              </a:ext>
            </a:extLst>
          </p:cNvPr>
          <p:cNvSpPr/>
          <p:nvPr userDrawn="1"/>
        </p:nvSpPr>
        <p:spPr>
          <a:xfrm>
            <a:off x="0" y="13930"/>
            <a:ext cx="9144000" cy="5129570"/>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err="1">
              <a:latin typeface="Roboto" panose="02000000000000000000" pitchFamily="2" charset="0"/>
              <a:ea typeface="Roboto" panose="02000000000000000000" pitchFamily="2" charset="0"/>
            </a:endParaRPr>
          </a:p>
        </p:txBody>
      </p:sp>
      <p:pic>
        <p:nvPicPr>
          <p:cNvPr id="26" name="Graphic 25">
            <a:extLst>
              <a:ext uri="{FF2B5EF4-FFF2-40B4-BE49-F238E27FC236}">
                <a16:creationId xmlns:a16="http://schemas.microsoft.com/office/drawing/2014/main" id="{A13DEB97-CA98-F64B-94A4-A309B88C1F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325568" y="1367040"/>
            <a:ext cx="5986742" cy="1451649"/>
          </a:xfrm>
        </p:spPr>
        <p:txBody>
          <a:bodyPr anchor="t">
            <a:noAutofit/>
          </a:bodyPr>
          <a:lstStyle>
            <a:lvl1pPr>
              <a:defRPr sz="3300" b="1" i="0">
                <a:solidFill>
                  <a:srgbClr val="F2F2F2"/>
                </a:solidFill>
                <a:latin typeface="IBM Plex Sans" panose="020B0503050203000203" pitchFamily="34" charset="77"/>
              </a:defRPr>
            </a:lvl1pPr>
          </a:lstStyle>
          <a:p>
            <a:r>
              <a:rPr lang="en-GB" dirty="0"/>
              <a:t>Session Title goes here</a:t>
            </a:r>
            <a:endParaRPr lang="en-US" dirty="0"/>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3" name="Graphic 12">
            <a:extLst>
              <a:ext uri="{FF2B5EF4-FFF2-40B4-BE49-F238E27FC236}">
                <a16:creationId xmlns:a16="http://schemas.microsoft.com/office/drawing/2014/main" id="{7BAEB0EF-D625-4D45-829D-8BAAC2634207}"/>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8407" y="357386"/>
            <a:ext cx="2647489" cy="832779"/>
          </a:xfrm>
          <a:prstGeom prst="rect">
            <a:avLst/>
          </a:prstGeom>
        </p:spPr>
      </p:pic>
      <p:pic>
        <p:nvPicPr>
          <p:cNvPr id="16" name="Picture 15">
            <a:extLst>
              <a:ext uri="{FF2B5EF4-FFF2-40B4-BE49-F238E27FC236}">
                <a16:creationId xmlns:a16="http://schemas.microsoft.com/office/drawing/2014/main" id="{01D1B286-D253-774E-B8AF-7718373030A6}"/>
              </a:ext>
            </a:extLst>
          </p:cNvPr>
          <p:cNvPicPr>
            <a:picLocks noChangeAspect="1"/>
          </p:cNvPicPr>
          <p:nvPr userDrawn="1"/>
        </p:nvPicPr>
        <p:blipFill>
          <a:blip r:embed="rId6"/>
          <a:stretch>
            <a:fillRect/>
          </a:stretch>
        </p:blipFill>
        <p:spPr>
          <a:xfrm>
            <a:off x="4972050" y="0"/>
            <a:ext cx="4171950" cy="5143500"/>
          </a:xfrm>
          <a:prstGeom prst="rect">
            <a:avLst/>
          </a:prstGeom>
        </p:spPr>
      </p:pic>
      <p:pic>
        <p:nvPicPr>
          <p:cNvPr id="5" name="Graphic 4">
            <a:extLst>
              <a:ext uri="{FF2B5EF4-FFF2-40B4-BE49-F238E27FC236}">
                <a16:creationId xmlns:a16="http://schemas.microsoft.com/office/drawing/2014/main" id="{BC912B43-8153-9E48-B12F-3ADCA4099F0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98077" y="250902"/>
            <a:ext cx="3576178" cy="4751023"/>
          </a:xfrm>
          <a:prstGeom prst="rect">
            <a:avLst/>
          </a:prstGeom>
        </p:spPr>
      </p:pic>
    </p:spTree>
    <p:extLst>
      <p:ext uri="{BB962C8B-B14F-4D97-AF65-F5344CB8AC3E}">
        <p14:creationId xmlns:p14="http://schemas.microsoft.com/office/powerpoint/2010/main" val="22486722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Add icon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AEB030-6D69-444A-91BD-2A6CCC716C00}"/>
              </a:ext>
            </a:extLst>
          </p:cNvPr>
          <p:cNvSpPr/>
          <p:nvPr userDrawn="1"/>
        </p:nvSpPr>
        <p:spPr>
          <a:xfrm>
            <a:off x="0" y="13930"/>
            <a:ext cx="9144000" cy="5129570"/>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err="1">
              <a:latin typeface="Roboto" panose="02000000000000000000" pitchFamily="2" charset="0"/>
              <a:ea typeface="Roboto" panose="02000000000000000000" pitchFamily="2" charset="0"/>
            </a:endParaRPr>
          </a:p>
        </p:txBody>
      </p:sp>
      <p:pic>
        <p:nvPicPr>
          <p:cNvPr id="29" name="Graphic 28">
            <a:extLst>
              <a:ext uri="{FF2B5EF4-FFF2-40B4-BE49-F238E27FC236}">
                <a16:creationId xmlns:a16="http://schemas.microsoft.com/office/drawing/2014/main" id="{D78C34BA-89C2-E843-8A42-E0E973E54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325568" y="1367040"/>
            <a:ext cx="5986742" cy="1451649"/>
          </a:xfrm>
        </p:spPr>
        <p:txBody>
          <a:bodyPr anchor="t">
            <a:noAutofit/>
          </a:bodyPr>
          <a:lstStyle>
            <a:lvl1pPr>
              <a:defRPr sz="3300" b="1" i="0">
                <a:solidFill>
                  <a:srgbClr val="F2F2F2"/>
                </a:solidFill>
                <a:latin typeface="IBM Plex Sans" panose="020B0503050203000203" pitchFamily="34" charset="77"/>
              </a:defRPr>
            </a:lvl1pPr>
          </a:lstStyle>
          <a:p>
            <a:r>
              <a:rPr lang="en-GB" dirty="0"/>
              <a:t>Session Title goes here</a:t>
            </a:r>
            <a:endParaRPr lang="en-US" dirty="0"/>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2" name="Graphic 11">
            <a:extLst>
              <a:ext uri="{FF2B5EF4-FFF2-40B4-BE49-F238E27FC236}">
                <a16:creationId xmlns:a16="http://schemas.microsoft.com/office/drawing/2014/main" id="{BD230B37-8C4B-974F-8839-BBB455F3EB9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8407" y="357386"/>
            <a:ext cx="2647489" cy="832779"/>
          </a:xfrm>
          <a:prstGeom prst="rect">
            <a:avLst/>
          </a:prstGeom>
        </p:spPr>
      </p:pic>
      <p:pic>
        <p:nvPicPr>
          <p:cNvPr id="5" name="Picture 4">
            <a:extLst>
              <a:ext uri="{FF2B5EF4-FFF2-40B4-BE49-F238E27FC236}">
                <a16:creationId xmlns:a16="http://schemas.microsoft.com/office/drawing/2014/main" id="{BEDF74F1-3EF4-A94A-8613-21DBCF037760}"/>
              </a:ext>
            </a:extLst>
          </p:cNvPr>
          <p:cNvPicPr>
            <a:picLocks noChangeAspect="1"/>
          </p:cNvPicPr>
          <p:nvPr userDrawn="1"/>
        </p:nvPicPr>
        <p:blipFill>
          <a:blip r:embed="rId6"/>
          <a:stretch>
            <a:fillRect/>
          </a:stretch>
        </p:blipFill>
        <p:spPr>
          <a:xfrm>
            <a:off x="4972050" y="0"/>
            <a:ext cx="4171950" cy="5143500"/>
          </a:xfrm>
          <a:prstGeom prst="rect">
            <a:avLst/>
          </a:prstGeom>
        </p:spPr>
      </p:pic>
    </p:spTree>
    <p:extLst>
      <p:ext uri="{BB962C8B-B14F-4D97-AF65-F5344CB8AC3E}">
        <p14:creationId xmlns:p14="http://schemas.microsoft.com/office/powerpoint/2010/main" val="19306954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aker bio">
    <p:bg>
      <p:bgPr>
        <a:solidFill>
          <a:srgbClr val="22222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5093494"/>
            <a:ext cx="9144000" cy="50006"/>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318406" y="338455"/>
            <a:ext cx="4603217" cy="533912"/>
          </a:xfrm>
        </p:spPr>
        <p:txBody>
          <a:bodyPr>
            <a:noAutofit/>
          </a:bodyPr>
          <a:lstStyle>
            <a:lvl1pPr marL="0" marR="0" indent="0" algn="l" defTabSz="685800" rtl="0" eaLnBrk="1" fontAlgn="base" latinLnBrk="0" hangingPunct="1">
              <a:lnSpc>
                <a:spcPct val="90000"/>
              </a:lnSpc>
              <a:spcBef>
                <a:spcPct val="0"/>
              </a:spcBef>
              <a:spcAft>
                <a:spcPct val="0"/>
              </a:spcAft>
              <a:buClrTx/>
              <a:buSzTx/>
              <a:buFontTx/>
              <a:buNone/>
              <a:tabLst/>
              <a:defRPr sz="4500" b="1" i="0">
                <a:solidFill>
                  <a:srgbClr val="F2F2F2"/>
                </a:solidFill>
                <a:latin typeface="IBM Plex Sans" panose="020B0503050203000203" pitchFamily="34" charset="77"/>
              </a:defRPr>
            </a:lvl1pPr>
          </a:lstStyle>
          <a:p>
            <a:pPr marL="0" marR="0" lvl="0" indent="0" algn="l" defTabSz="685800" rtl="0" eaLnBrk="1" fontAlgn="base" latinLnBrk="0" hangingPunct="1">
              <a:lnSpc>
                <a:spcPct val="90000"/>
              </a:lnSpc>
              <a:spcBef>
                <a:spcPct val="0"/>
              </a:spcBef>
              <a:spcAft>
                <a:spcPct val="0"/>
              </a:spcAft>
              <a:buClrTx/>
              <a:buSzTx/>
              <a:buFontTx/>
              <a:buNone/>
              <a:tabLst/>
              <a:defRPr/>
            </a:pPr>
            <a:r>
              <a:rPr lang="en-GB" dirty="0"/>
              <a:t>FirstName</a:t>
            </a:r>
            <a:endParaRPr lang="en-US" dirty="0"/>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318407" y="1920613"/>
            <a:ext cx="4526439" cy="485840"/>
          </a:xfrm>
        </p:spPr>
        <p:txBody>
          <a:bodyPr anchor="t">
            <a:noAutofit/>
          </a:bodyPr>
          <a:lstStyle>
            <a:lvl1pPr marL="0" indent="0">
              <a:lnSpc>
                <a:spcPct val="100000"/>
              </a:lnSpc>
              <a:buNone/>
              <a:defRPr sz="2700" b="1" i="0">
                <a:solidFill>
                  <a:srgbClr val="F2F2F2"/>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5026830" y="283911"/>
            <a:ext cx="1264054" cy="1264054"/>
          </a:xfrm>
          <a:prstGeom prst="ellipse">
            <a:avLst/>
          </a:prstGeom>
          <a:solidFill>
            <a:schemeClr val="tx1"/>
          </a:solidFill>
        </p:spPr>
        <p:txBody>
          <a:bodyPr/>
          <a:lstStyle/>
          <a:p>
            <a:endParaRPr lang="en-US" dirty="0"/>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643812" y="3504994"/>
            <a:ext cx="4201034" cy="414906"/>
          </a:xfrm>
        </p:spPr>
        <p:txBody>
          <a:bodyPr anchor="ctr">
            <a:normAutofit/>
          </a:bodyPr>
          <a:lstStyle>
            <a:lvl1pPr marL="0" indent="0">
              <a:lnSpc>
                <a:spcPct val="100000"/>
              </a:lnSpc>
              <a:buNone/>
              <a:defRPr sz="18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643812" y="3933290"/>
            <a:ext cx="4201034" cy="414906"/>
          </a:xfrm>
        </p:spPr>
        <p:txBody>
          <a:bodyPr anchor="ctr">
            <a:normAutofit/>
          </a:bodyPr>
          <a:lstStyle>
            <a:lvl1pPr marL="0" indent="0">
              <a:lnSpc>
                <a:spcPct val="100000"/>
              </a:lnSpc>
              <a:buNone/>
              <a:defRPr sz="18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643812" y="4361588"/>
            <a:ext cx="4201034" cy="414906"/>
          </a:xfrm>
        </p:spPr>
        <p:txBody>
          <a:bodyPr anchor="ctr">
            <a:normAutofit/>
          </a:bodyPr>
          <a:lstStyle>
            <a:lvl1pPr marL="0" indent="0">
              <a:lnSpc>
                <a:spcPct val="100000"/>
              </a:lnSpc>
              <a:buNone/>
              <a:defRPr sz="18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318407" y="2414684"/>
            <a:ext cx="4526439" cy="485840"/>
          </a:xfrm>
        </p:spPr>
        <p:txBody>
          <a:bodyPr anchor="t">
            <a:normAutofit/>
          </a:bodyPr>
          <a:lstStyle>
            <a:lvl1pPr marL="0" indent="0">
              <a:lnSpc>
                <a:spcPct val="100000"/>
              </a:lnSpc>
              <a:buNone/>
              <a:defRPr sz="2700" b="0" i="0">
                <a:solidFill>
                  <a:srgbClr val="F2F2F2"/>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5026830" y="1920613"/>
            <a:ext cx="3798764" cy="2314393"/>
          </a:xfrm>
        </p:spPr>
        <p:txBody>
          <a:bodyPr anchor="t">
            <a:normAutofit/>
          </a:bodyPr>
          <a:lstStyle>
            <a:lvl1pPr marL="257175" indent="-257175">
              <a:lnSpc>
                <a:spcPct val="114000"/>
              </a:lnSpc>
              <a:buClr>
                <a:schemeClr val="bg1"/>
              </a:buClr>
              <a:buFont typeface="Arial" panose="020B0604020202020204" pitchFamily="34" charset="0"/>
              <a:buChar char="•"/>
              <a:defRPr sz="1800" b="0"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318406" y="1450215"/>
            <a:ext cx="4526438" cy="303610"/>
          </a:xfrm>
        </p:spPr>
        <p:txBody>
          <a:bodyPr anchor="t">
            <a:normAutofit/>
          </a:bodyPr>
          <a:lstStyle>
            <a:lvl1pPr marL="0" indent="0">
              <a:lnSpc>
                <a:spcPct val="100000"/>
              </a:lnSpc>
              <a:buNone/>
              <a:defRPr sz="18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318406" y="876018"/>
            <a:ext cx="4603218" cy="533912"/>
          </a:xfrm>
        </p:spPr>
        <p:txBody>
          <a:bodyPr anchor="t">
            <a:noAutofit/>
          </a:bodyPr>
          <a:lstStyle>
            <a:lvl1pPr marL="0" indent="0">
              <a:lnSpc>
                <a:spcPct val="90000"/>
              </a:lnSpc>
              <a:buNone/>
              <a:defRPr sz="4500" b="1" i="0">
                <a:solidFill>
                  <a:srgbClr val="F2F2F2"/>
                </a:solidFill>
                <a:latin typeface="IBM Plex Sans" panose="020B0503050203000203" pitchFamily="34" charset="77"/>
              </a:defRPr>
            </a:lvl1pPr>
          </a:lstStyle>
          <a:p>
            <a:pPr lvl="0"/>
            <a:r>
              <a:rPr lang="en-US" dirty="0" err="1"/>
              <a:t>SecondName</a:t>
            </a:r>
            <a:endParaRPr lang="en-US" dirty="0"/>
          </a:p>
        </p:txBody>
      </p:sp>
      <p:pic>
        <p:nvPicPr>
          <p:cNvPr id="14" name="Graphic 13">
            <a:extLst>
              <a:ext uri="{FF2B5EF4-FFF2-40B4-BE49-F238E27FC236}">
                <a16:creationId xmlns:a16="http://schemas.microsoft.com/office/drawing/2014/main" id="{A61241A6-6E09-2241-89A2-765B6577E8E1}"/>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398467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BFC65-DC03-7D46-AE26-4FF415B34B50}"/>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CD2DA2D-1204-474E-92B3-159847244D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3252" y="268514"/>
            <a:ext cx="2352220" cy="547859"/>
          </a:xfrm>
          <a:prstGeom prst="rect">
            <a:avLst/>
          </a:prstGeom>
        </p:spPr>
      </p:pic>
      <p:sp>
        <p:nvSpPr>
          <p:cNvPr id="16" name="Title 1">
            <a:extLst>
              <a:ext uri="{FF2B5EF4-FFF2-40B4-BE49-F238E27FC236}">
                <a16:creationId xmlns:a16="http://schemas.microsoft.com/office/drawing/2014/main" id="{E627165D-581A-4744-95C6-2EE2E28C6F60}"/>
              </a:ext>
            </a:extLst>
          </p:cNvPr>
          <p:cNvSpPr>
            <a:spLocks noGrp="1"/>
          </p:cNvSpPr>
          <p:nvPr>
            <p:ph type="ctrTitle"/>
          </p:nvPr>
        </p:nvSpPr>
        <p:spPr>
          <a:xfrm>
            <a:off x="463252" y="3395279"/>
            <a:ext cx="775839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790AB829-1444-6749-87F7-2D45499B06B0}"/>
              </a:ext>
            </a:extLst>
          </p:cNvPr>
          <p:cNvSpPr>
            <a:spLocks noGrp="1"/>
          </p:cNvSpPr>
          <p:nvPr>
            <p:ph type="subTitle" idx="1"/>
          </p:nvPr>
        </p:nvSpPr>
        <p:spPr>
          <a:xfrm>
            <a:off x="461057" y="4100157"/>
            <a:ext cx="6143277" cy="536622"/>
          </a:xfrm>
          <a:prstGeom prst="rect">
            <a:avLst/>
          </a:prstGeom>
        </p:spPr>
        <p:txBody>
          <a:bodyPr>
            <a:normAutofit/>
          </a:bodyPr>
          <a:lstStyle>
            <a:lvl1pPr marL="0" indent="0" algn="l">
              <a:buNone/>
              <a:defRPr sz="18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0434671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7187293" cy="784830"/>
          </a:xfrm>
          <a:prstGeom prst="rect">
            <a:avLst/>
          </a:prstGeom>
          <a:noFill/>
        </p:spPr>
        <p:txBody>
          <a:bodyPr wrap="square" rtlCol="0">
            <a:spAutoFit/>
          </a:bodyPr>
          <a:lstStyle/>
          <a:p>
            <a:pPr algn="l"/>
            <a:r>
              <a:rPr lang="en-US" sz="4500" b="1" i="0" dirty="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4545" y="212127"/>
            <a:ext cx="1814180" cy="1814180"/>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userDrawn="1"/>
        </p:nvSpPr>
        <p:spPr>
          <a:xfrm>
            <a:off x="318407" y="1061926"/>
            <a:ext cx="7187293" cy="600164"/>
          </a:xfrm>
          <a:prstGeom prst="rect">
            <a:avLst/>
          </a:prstGeom>
          <a:noFill/>
        </p:spPr>
        <p:txBody>
          <a:bodyPr wrap="square" rtlCol="0">
            <a:spAutoFit/>
          </a:bodyPr>
          <a:lstStyle/>
          <a:p>
            <a:pPr algn="l"/>
            <a:r>
              <a:rPr lang="en-GB" sz="3300" b="0" i="0" dirty="0">
                <a:solidFill>
                  <a:schemeClr val="bg1"/>
                </a:solidFill>
                <a:latin typeface="IBM Plex Sans" panose="020B0503050203000203" pitchFamily="34" charset="77"/>
              </a:rPr>
              <a:t>Your feedback is important to us</a:t>
            </a:r>
            <a:endParaRPr lang="en-US" sz="3300" b="0" i="0" dirty="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318407" y="2137453"/>
            <a:ext cx="7187293" cy="507831"/>
          </a:xfrm>
          <a:prstGeom prst="rect">
            <a:avLst/>
          </a:prstGeom>
          <a:noFill/>
        </p:spPr>
        <p:txBody>
          <a:bodyPr wrap="square" rtlCol="0">
            <a:spAutoFit/>
          </a:bodyPr>
          <a:lstStyle/>
          <a:p>
            <a:pPr algn="l"/>
            <a:r>
              <a:rPr lang="en-GB" sz="2700" b="1" i="0" dirty="0">
                <a:solidFill>
                  <a:schemeClr val="bg1"/>
                </a:solidFill>
                <a:latin typeface="IBM Plex Sans" panose="020B0503050203000203" pitchFamily="34" charset="77"/>
              </a:rPr>
              <a:t>Evaluate this session at:</a:t>
            </a:r>
            <a:endParaRPr lang="en-US" sz="2700" b="1" i="0" dirty="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userDrawn="1"/>
        </p:nvSpPr>
        <p:spPr>
          <a:xfrm>
            <a:off x="318406" y="2632753"/>
            <a:ext cx="8246933" cy="507831"/>
          </a:xfrm>
          <a:prstGeom prst="rect">
            <a:avLst/>
          </a:prstGeom>
          <a:noFill/>
        </p:spPr>
        <p:txBody>
          <a:bodyPr wrap="square" rtlCol="0">
            <a:spAutoFit/>
          </a:bodyPr>
          <a:lstStyle/>
          <a:p>
            <a:r>
              <a:rPr lang="en-GB" sz="2700" b="0" i="0" dirty="0">
                <a:solidFill>
                  <a:schemeClr val="bg1"/>
                </a:solidFill>
                <a:latin typeface="IBM Plex Sans" panose="020B0503050203000203" pitchFamily="34" charset="77"/>
              </a:rPr>
              <a:t>www.PASSDataCommunitySummit.com/evaluation</a:t>
            </a:r>
            <a:endParaRPr lang="en-US" sz="2700" b="0" i="0" dirty="0">
              <a:solidFill>
                <a:schemeClr val="bg1"/>
              </a:solidFill>
              <a:latin typeface="IBM Plex Sans" panose="020B0503050203000203" pitchFamily="34" charset="77"/>
            </a:endParaRPr>
          </a:p>
        </p:txBody>
      </p:sp>
      <p:pic>
        <p:nvPicPr>
          <p:cNvPr id="32" name="Graphic 31">
            <a:extLst>
              <a:ext uri="{FF2B5EF4-FFF2-40B4-BE49-F238E27FC236}">
                <a16:creationId xmlns:a16="http://schemas.microsoft.com/office/drawing/2014/main" id="{47D9DA39-36BD-8E49-A976-636CEBB38A4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pic>
        <p:nvPicPr>
          <p:cNvPr id="9" name="Graphic 8">
            <a:extLst>
              <a:ext uri="{FF2B5EF4-FFF2-40B4-BE49-F238E27FC236}">
                <a16:creationId xmlns:a16="http://schemas.microsoft.com/office/drawing/2014/main" id="{7E17D78B-8A8F-764E-9781-65B72476A5D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0664" y="3919889"/>
            <a:ext cx="2817001" cy="886100"/>
          </a:xfrm>
          <a:prstGeom prst="rect">
            <a:avLst/>
          </a:prstGeom>
        </p:spPr>
      </p:pic>
    </p:spTree>
    <p:extLst>
      <p:ext uri="{BB962C8B-B14F-4D97-AF65-F5344CB8AC3E}">
        <p14:creationId xmlns:p14="http://schemas.microsoft.com/office/powerpoint/2010/main" val="26582201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318407" y="402964"/>
            <a:ext cx="4619625" cy="784830"/>
          </a:xfrm>
          <a:prstGeom prst="rect">
            <a:avLst/>
          </a:prstGeom>
          <a:noFill/>
        </p:spPr>
        <p:txBody>
          <a:bodyPr wrap="square" rtlCol="0">
            <a:spAutoFit/>
          </a:bodyPr>
          <a:lstStyle/>
          <a:p>
            <a:pPr algn="l"/>
            <a:r>
              <a:rPr lang="en-US" sz="4500" b="1" i="0" dirty="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318407" y="1119217"/>
            <a:ext cx="7037257" cy="1451649"/>
          </a:xfrm>
        </p:spPr>
        <p:txBody>
          <a:bodyPr anchor="t">
            <a:noAutofit/>
          </a:bodyPr>
          <a:lstStyle>
            <a:lvl1pPr>
              <a:defRPr sz="3300" b="0" i="0">
                <a:solidFill>
                  <a:schemeClr val="bg1"/>
                </a:solidFill>
                <a:latin typeface="IBM Plex Sans" panose="020B0503050203000203" pitchFamily="34" charset="77"/>
              </a:defRPr>
            </a:lvl1pPr>
          </a:lstStyle>
          <a:p>
            <a:r>
              <a:rPr lang="en-GB" dirty="0"/>
              <a:t>Click to edit Master title style</a:t>
            </a:r>
            <a:endParaRPr lang="en-US" dirty="0"/>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318407" y="3106193"/>
            <a:ext cx="4587370" cy="414906"/>
          </a:xfrm>
        </p:spPr>
        <p:txBody>
          <a:bodyPr anchor="ctr">
            <a:normAutofit/>
          </a:bodyPr>
          <a:lstStyle>
            <a:lvl1pPr marL="0" indent="0">
              <a:lnSpc>
                <a:spcPct val="100000"/>
              </a:lnSpc>
              <a:buNone/>
              <a:defRPr sz="21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318407" y="3534490"/>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318407" y="3962786"/>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318407" y="4391084"/>
            <a:ext cx="4587370" cy="414906"/>
          </a:xfrm>
        </p:spPr>
        <p:txBody>
          <a:bodyPr anchor="ctr">
            <a:normAutofit/>
          </a:bodyPr>
          <a:lstStyle>
            <a:lvl1pPr marL="0" indent="0">
              <a:lnSpc>
                <a:spcPct val="100000"/>
              </a:lnSpc>
              <a:buNone/>
              <a:defRPr sz="21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pic>
        <p:nvPicPr>
          <p:cNvPr id="20" name="Graphic 19">
            <a:extLst>
              <a:ext uri="{FF2B5EF4-FFF2-40B4-BE49-F238E27FC236}">
                <a16:creationId xmlns:a16="http://schemas.microsoft.com/office/drawing/2014/main" id="{19787C4E-E72C-4349-9E85-A44A9A570A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0" name="Graphic 9">
            <a:extLst>
              <a:ext uri="{FF2B5EF4-FFF2-40B4-BE49-F238E27FC236}">
                <a16:creationId xmlns:a16="http://schemas.microsoft.com/office/drawing/2014/main" id="{5F386178-A690-AE48-B4A4-254A99486F7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70664" y="3919889"/>
            <a:ext cx="2817001" cy="886100"/>
          </a:xfrm>
          <a:prstGeom prst="rect">
            <a:avLst/>
          </a:prstGeom>
        </p:spPr>
      </p:pic>
    </p:spTree>
    <p:extLst>
      <p:ext uri="{BB962C8B-B14F-4D97-AF65-F5344CB8AC3E}">
        <p14:creationId xmlns:p14="http://schemas.microsoft.com/office/powerpoint/2010/main" val="40302783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7" name="Graphic 6">
            <a:extLst>
              <a:ext uri="{FF2B5EF4-FFF2-40B4-BE49-F238E27FC236}">
                <a16:creationId xmlns:a16="http://schemas.microsoft.com/office/drawing/2014/main" id="{1CB126BA-D297-1A41-84BE-DF01748B27FA}"/>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6799026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userDrawn="1"/>
        </p:nvPicPr>
        <p:blipFill>
          <a:blip r:embed="rId4"/>
          <a:stretch>
            <a:fillRect/>
          </a:stretch>
        </p:blipFill>
        <p:spPr>
          <a:xfrm>
            <a:off x="4972050" y="0"/>
            <a:ext cx="4171950" cy="5143500"/>
          </a:xfrm>
          <a:prstGeom prst="rect">
            <a:avLst/>
          </a:prstGeom>
        </p:spPr>
      </p:pic>
      <p:sp>
        <p:nvSpPr>
          <p:cNvPr id="15" name="TextBox 14">
            <a:extLst>
              <a:ext uri="{FF2B5EF4-FFF2-40B4-BE49-F238E27FC236}">
                <a16:creationId xmlns:a16="http://schemas.microsoft.com/office/drawing/2014/main" id="{BC9F1BC0-0EB0-E844-8085-78C9D9C9E52E}"/>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276786" y="1369219"/>
            <a:ext cx="6124015" cy="32635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Tree>
    <p:extLst>
      <p:ext uri="{BB962C8B-B14F-4D97-AF65-F5344CB8AC3E}">
        <p14:creationId xmlns:p14="http://schemas.microsoft.com/office/powerpoint/2010/main" val="27413864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5" name="TextBox 14">
            <a:extLst>
              <a:ext uri="{FF2B5EF4-FFF2-40B4-BE49-F238E27FC236}">
                <a16:creationId xmlns:a16="http://schemas.microsoft.com/office/drawing/2014/main" id="{BC9F1BC0-0EB0-E844-8085-78C9D9C9E52E}"/>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pic>
        <p:nvPicPr>
          <p:cNvPr id="8" name="Picture 7">
            <a:extLst>
              <a:ext uri="{FF2B5EF4-FFF2-40B4-BE49-F238E27FC236}">
                <a16:creationId xmlns:a16="http://schemas.microsoft.com/office/drawing/2014/main" id="{D559F0E3-6643-7244-9CD7-28E5FA1D17FF}"/>
              </a:ext>
            </a:extLst>
          </p:cNvPr>
          <p:cNvPicPr>
            <a:picLocks noChangeAspect="1"/>
          </p:cNvPicPr>
          <p:nvPr userDrawn="1"/>
        </p:nvPicPr>
        <p:blipFill>
          <a:blip r:embed="rId4"/>
          <a:stretch>
            <a:fillRect/>
          </a:stretch>
        </p:blipFill>
        <p:spPr>
          <a:xfrm>
            <a:off x="7355387" y="4552950"/>
            <a:ext cx="1616507" cy="405161"/>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4976563" y="-1844"/>
            <a:ext cx="4167437" cy="514262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276785" y="1369219"/>
            <a:ext cx="5563576" cy="3263504"/>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Tree>
    <p:extLst>
      <p:ext uri="{BB962C8B-B14F-4D97-AF65-F5344CB8AC3E}">
        <p14:creationId xmlns:p14="http://schemas.microsoft.com/office/powerpoint/2010/main" val="31759727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2" name="TextBox 11">
            <a:extLst>
              <a:ext uri="{FF2B5EF4-FFF2-40B4-BE49-F238E27FC236}">
                <a16:creationId xmlns:a16="http://schemas.microsoft.com/office/drawing/2014/main" id="{CEBAB508-2049-044D-A5D7-E06D0673C1AC}"/>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276786" y="369707"/>
            <a:ext cx="3292325"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1922948" y="-1844"/>
            <a:ext cx="7221051" cy="5145344"/>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dirty="0"/>
          </a:p>
        </p:txBody>
      </p:sp>
    </p:spTree>
    <p:extLst>
      <p:ext uri="{BB962C8B-B14F-4D97-AF65-F5344CB8AC3E}">
        <p14:creationId xmlns:p14="http://schemas.microsoft.com/office/powerpoint/2010/main" val="8902736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sp>
        <p:nvSpPr>
          <p:cNvPr id="12" name="TextBox 11">
            <a:extLst>
              <a:ext uri="{FF2B5EF4-FFF2-40B4-BE49-F238E27FC236}">
                <a16:creationId xmlns:a16="http://schemas.microsoft.com/office/drawing/2014/main" id="{CEBAB508-2049-044D-A5D7-E06D0673C1AC}"/>
              </a:ext>
            </a:extLst>
          </p:cNvPr>
          <p:cNvSpPr txBox="1"/>
          <p:nvPr userDrawn="1"/>
        </p:nvSpPr>
        <p:spPr>
          <a:xfrm>
            <a:off x="109045" y="4771553"/>
            <a:ext cx="1649811" cy="219291"/>
          </a:xfrm>
          <a:prstGeom prst="rect">
            <a:avLst/>
          </a:prstGeom>
          <a:noFill/>
        </p:spPr>
        <p:txBody>
          <a:bodyPr wrap="none" rtlCol="0">
            <a:spAutoFit/>
          </a:bodyPr>
          <a:lstStyle/>
          <a:p>
            <a:pPr algn="l"/>
            <a:r>
              <a:rPr lang="en-GB" sz="825" b="0" i="0" dirty="0">
                <a:latin typeface="IBM Plex Sans" panose="020B0503050203000203" pitchFamily="34" charset="77"/>
              </a:rPr>
              <a:t>#</a:t>
            </a:r>
            <a:r>
              <a:rPr lang="en-GB" sz="825" b="0" i="0" dirty="0" err="1">
                <a:latin typeface="IBM Plex Sans" panose="020B0503050203000203" pitchFamily="34" charset="77"/>
              </a:rPr>
              <a:t>PASSDataCommunitySummit</a:t>
            </a:r>
            <a:endParaRPr lang="en-US" sz="825" b="0" i="0" dirty="0" err="1">
              <a:latin typeface="IBM Plex Sans" panose="020B0503050203000203" pitchFamily="34" charset="77"/>
              <a:ea typeface="Roboto" panose="02000000000000000000" pitchFamily="2" charset="0"/>
            </a:endParaRPr>
          </a:p>
        </p:txBody>
      </p:sp>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276786" y="369707"/>
            <a:ext cx="3292325"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2" name="Picture 1">
            <a:extLst>
              <a:ext uri="{FF2B5EF4-FFF2-40B4-BE49-F238E27FC236}">
                <a16:creationId xmlns:a16="http://schemas.microsoft.com/office/drawing/2014/main" id="{729E4B61-0172-F648-BAC8-317EEB67A016}"/>
              </a:ext>
            </a:extLst>
          </p:cNvPr>
          <p:cNvPicPr>
            <a:picLocks noChangeAspect="1"/>
          </p:cNvPicPr>
          <p:nvPr userDrawn="1"/>
        </p:nvPicPr>
        <p:blipFill>
          <a:blip r:embed="rId4"/>
          <a:stretch>
            <a:fillRect/>
          </a:stretch>
        </p:blipFill>
        <p:spPr>
          <a:xfrm>
            <a:off x="1922947" y="0"/>
            <a:ext cx="4171950" cy="51435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userDrawn="1"/>
        </p:nvSpPr>
        <p:spPr>
          <a:xfrm>
            <a:off x="6094897" y="0"/>
            <a:ext cx="3049103" cy="51435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547075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318407" y="329688"/>
            <a:ext cx="7315200" cy="3724274"/>
          </a:xfrm>
        </p:spPr>
        <p:txBody>
          <a:bodyPr anchor="t"/>
          <a:lstStyle>
            <a:lvl1pPr algn="l">
              <a:lnSpc>
                <a:spcPct val="120000"/>
              </a:lnSpc>
              <a:defRPr sz="4500" b="1" i="0">
                <a:solidFill>
                  <a:schemeClr val="bg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5" name="Graphic 4">
            <a:extLst>
              <a:ext uri="{FF2B5EF4-FFF2-40B4-BE49-F238E27FC236}">
                <a16:creationId xmlns:a16="http://schemas.microsoft.com/office/drawing/2014/main" id="{C601D55F-2F08-B849-A87B-63B0B257C36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40676865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8150" y="2562812"/>
            <a:ext cx="7515225" cy="994172"/>
          </a:xfrm>
        </p:spPr>
        <p:txBody>
          <a:bodyPr>
            <a:normAutofit/>
          </a:bodyPr>
          <a:lstStyle>
            <a:lvl1pPr>
              <a:defRPr sz="3600" b="1" i="0">
                <a:solidFill>
                  <a:schemeClr val="accent2"/>
                </a:solidFill>
                <a:latin typeface="IBM Plex Sans" panose="020B0503050203000203" pitchFamily="34" charset="77"/>
              </a:defRPr>
            </a:lvl1pPr>
          </a:lstStyle>
          <a:p>
            <a:r>
              <a:rPr lang="en-GB" dirty="0"/>
              <a:t>Click to edit Master title style</a:t>
            </a:r>
            <a:endParaRPr lang="en-US" dirty="0"/>
          </a:p>
        </p:txBody>
      </p:sp>
      <p:sp>
        <p:nvSpPr>
          <p:cNvPr id="3" name="Content Placeholder 2"/>
          <p:cNvSpPr>
            <a:spLocks noGrp="1"/>
          </p:cNvSpPr>
          <p:nvPr>
            <p:ph idx="1"/>
          </p:nvPr>
        </p:nvSpPr>
        <p:spPr>
          <a:xfrm>
            <a:off x="438150" y="3551309"/>
            <a:ext cx="7886700" cy="910844"/>
          </a:xfrm>
        </p:spPr>
        <p:txBody>
          <a:bodyPr>
            <a:normAutofit/>
          </a:bodyPr>
          <a:lstStyle>
            <a:lvl1pPr marL="0" indent="0">
              <a:buNone/>
              <a:defRPr>
                <a:solidFill>
                  <a:schemeClr val="tx1"/>
                </a:solidFill>
              </a:defRPr>
            </a:lvl1pPr>
            <a:lvl2pPr marL="342900" indent="0">
              <a:buNone/>
              <a:defRPr>
                <a:solidFill>
                  <a:schemeClr val="tx1"/>
                </a:solidFill>
              </a:defRPr>
            </a:lvl2pPr>
            <a:lvl3pPr marL="685800" indent="0">
              <a:buNone/>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8" name="Graphic 7">
            <a:extLst>
              <a:ext uri="{FF2B5EF4-FFF2-40B4-BE49-F238E27FC236}">
                <a16:creationId xmlns:a16="http://schemas.microsoft.com/office/drawing/2014/main" id="{3919E6EB-CCDB-CB45-8C87-FB6508087556}"/>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25349097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295994" y="3683556"/>
            <a:ext cx="2081222" cy="705445"/>
          </a:xfrm>
        </p:spPr>
        <p:txBody>
          <a:bodyPr>
            <a:normAutofit/>
          </a:bodyPr>
          <a:lstStyle>
            <a:lvl1pPr marL="0" indent="0" algn="ctr">
              <a:buNone/>
              <a:defRPr sz="1650"/>
            </a:lvl1pPr>
          </a:lstStyle>
          <a:p>
            <a:r>
              <a:rPr lang="en-US" dirty="0"/>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295993" y="3063834"/>
            <a:ext cx="2081222" cy="60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6802426" y="3683556"/>
            <a:ext cx="2081222" cy="705445"/>
          </a:xfrm>
        </p:spPr>
        <p:txBody>
          <a:bodyPr>
            <a:normAutofit/>
          </a:bodyPr>
          <a:lstStyle>
            <a:lvl1pPr marL="0" indent="0" algn="ctr">
              <a:buNone/>
              <a:defRPr sz="1650"/>
            </a:lvl1pPr>
          </a:lstStyle>
          <a:p>
            <a:r>
              <a:rPr lang="en-US" dirty="0"/>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4633616" y="3683556"/>
            <a:ext cx="2081222" cy="705445"/>
          </a:xfrm>
        </p:spPr>
        <p:txBody>
          <a:bodyPr>
            <a:normAutofit/>
          </a:bodyPr>
          <a:lstStyle>
            <a:lvl1pPr marL="0" indent="0" algn="ctr">
              <a:buNone/>
              <a:defRPr sz="1650"/>
            </a:lvl1pPr>
          </a:lstStyle>
          <a:p>
            <a:r>
              <a:rPr lang="en-US" dirty="0"/>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2464805" y="3683556"/>
            <a:ext cx="2081222" cy="705445"/>
          </a:xfrm>
        </p:spPr>
        <p:txBody>
          <a:bodyPr>
            <a:normAutofit/>
          </a:bodyPr>
          <a:lstStyle>
            <a:lvl1pPr marL="0" indent="0" algn="ctr">
              <a:buNone/>
              <a:defRPr sz="1650"/>
            </a:lvl1pPr>
          </a:lstStyle>
          <a:p>
            <a:r>
              <a:rPr lang="en-US" dirty="0"/>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2460271" y="3063834"/>
            <a:ext cx="2081222" cy="60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4633456" y="3063834"/>
            <a:ext cx="2081222" cy="60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6788827" y="3063834"/>
            <a:ext cx="2081222" cy="60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100" b="1" i="0" dirty="0">
                <a:solidFill>
                  <a:schemeClr val="tx1"/>
                </a:solidFill>
                <a:latin typeface="IBM Plex Sans" panose="020B0503050203000203" pitchFamily="34" charset="77"/>
              </a:rPr>
              <a:t>Click to edit Master</a:t>
            </a:r>
            <a:endParaRPr lang="en-US" sz="2100" b="1" i="0" dirty="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22" name="Graphic 21">
            <a:extLst>
              <a:ext uri="{FF2B5EF4-FFF2-40B4-BE49-F238E27FC236}">
                <a16:creationId xmlns:a16="http://schemas.microsoft.com/office/drawing/2014/main" id="{A633456F-903B-0242-9347-1DF5DABD8BA6}"/>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19120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974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0290C00-4EDC-6F4A-9068-CCDEA6EFA90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168" y="172679"/>
            <a:ext cx="1462608" cy="460070"/>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093494"/>
            <a:ext cx="9144000" cy="50006"/>
          </a:xfrm>
          <a:prstGeom prst="rect">
            <a:avLst/>
          </a:prstGeom>
        </p:spPr>
      </p:pic>
    </p:spTree>
    <p:extLst>
      <p:ext uri="{BB962C8B-B14F-4D97-AF65-F5344CB8AC3E}">
        <p14:creationId xmlns:p14="http://schemas.microsoft.com/office/powerpoint/2010/main" val="20744419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4" name="Graphic 3">
            <a:extLst>
              <a:ext uri="{FF2B5EF4-FFF2-40B4-BE49-F238E27FC236}">
                <a16:creationId xmlns:a16="http://schemas.microsoft.com/office/drawing/2014/main" id="{847BDA34-53EF-DE46-B3ED-48673AA87001}"/>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7168" y="172679"/>
            <a:ext cx="1462608" cy="460070"/>
          </a:xfrm>
          <a:prstGeom prst="rect">
            <a:avLst/>
          </a:prstGeom>
        </p:spPr>
      </p:pic>
    </p:spTree>
    <p:extLst>
      <p:ext uri="{BB962C8B-B14F-4D97-AF65-F5344CB8AC3E}">
        <p14:creationId xmlns:p14="http://schemas.microsoft.com/office/powerpoint/2010/main" val="575087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914400" y="3369001"/>
            <a:ext cx="7315200" cy="827834"/>
          </a:xfrm>
        </p:spPr>
        <p:txBody>
          <a:bodyPr anchor="t">
            <a:normAutofit/>
          </a:bodyPr>
          <a:lstStyle>
            <a:lvl1pPr algn="ctr">
              <a:lnSpc>
                <a:spcPct val="110000"/>
              </a:lnSpc>
              <a:defRPr sz="3600" b="0" i="0">
                <a:solidFill>
                  <a:schemeClr val="bg1"/>
                </a:solidFill>
                <a:latin typeface="IBM Plex Sans" panose="020B0503050203000203" pitchFamily="34" charset="77"/>
              </a:defRPr>
            </a:lvl1pPr>
          </a:lstStyle>
          <a:p>
            <a:r>
              <a:rPr lang="en-GB" dirty="0"/>
              <a:t>Click to edit Master title style</a:t>
            </a:r>
            <a:endParaRPr lang="en-US" dirty="0"/>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5" name="Graphic 4">
            <a:extLst>
              <a:ext uri="{FF2B5EF4-FFF2-40B4-BE49-F238E27FC236}">
                <a16:creationId xmlns:a16="http://schemas.microsoft.com/office/drawing/2014/main" id="{3EFF692A-8D6C-EE49-9AE0-571826F1CEC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3003" y="967642"/>
            <a:ext cx="5717995" cy="1798619"/>
          </a:xfrm>
          <a:prstGeom prst="rect">
            <a:avLst/>
          </a:prstGeom>
        </p:spPr>
      </p:pic>
    </p:spTree>
    <p:extLst>
      <p:ext uri="{BB962C8B-B14F-4D97-AF65-F5344CB8AC3E}">
        <p14:creationId xmlns:p14="http://schemas.microsoft.com/office/powerpoint/2010/main" val="38215266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031081" y="920289"/>
            <a:ext cx="7081838" cy="2777728"/>
          </a:xfrm>
        </p:spPr>
        <p:txBody>
          <a:bodyPr anchor="ctr">
            <a:normAutofit/>
          </a:bodyPr>
          <a:lstStyle>
            <a:lvl1pPr algn="ctr">
              <a:lnSpc>
                <a:spcPct val="120000"/>
              </a:lnSpc>
              <a:defRPr sz="3000" b="1" i="0" baseline="0">
                <a:solidFill>
                  <a:schemeClr val="tx1"/>
                </a:solidFill>
                <a:latin typeface="IBM Plex Sans" panose="020B0503050203000203" pitchFamily="34" charset="77"/>
                <a:cs typeface="IBM Plex Sans" panose="020B0503050203000203" pitchFamily="34" charset="77"/>
              </a:defRPr>
            </a:lvl1pPr>
          </a:lstStyle>
          <a:p>
            <a:r>
              <a:rPr lang="en-US" sz="3600" dirty="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031081" y="3698017"/>
            <a:ext cx="7081838" cy="660797"/>
          </a:xfrm>
        </p:spPr>
        <p:txBody>
          <a:bodyPr/>
          <a:lstStyle>
            <a:lvl1pPr marL="0" indent="0" algn="ctr">
              <a:buNone/>
              <a:defRPr sz="2400" b="0" i="0" baseline="0">
                <a:solidFill>
                  <a:schemeClr val="tx1"/>
                </a:solidFill>
                <a:latin typeface="IBM Plex Sans" panose="020B0503050203000203" pitchFamily="34" charset="77"/>
                <a:cs typeface="IBM Plex Sans" panose="020B0503050203000203" pitchFamily="34"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93494"/>
            <a:ext cx="9144000" cy="50006"/>
          </a:xfrm>
          <a:prstGeom prst="rect">
            <a:avLst/>
          </a:prstGeom>
        </p:spPr>
      </p:pic>
      <p:pic>
        <p:nvPicPr>
          <p:cNvPr id="10" name="Graphic 9">
            <a:extLst>
              <a:ext uri="{FF2B5EF4-FFF2-40B4-BE49-F238E27FC236}">
                <a16:creationId xmlns:a16="http://schemas.microsoft.com/office/drawing/2014/main" id="{108FCC3B-E136-9D4A-B87C-58552DCEE020}"/>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9287" y="4498041"/>
            <a:ext cx="1462608" cy="460070"/>
          </a:xfrm>
          <a:prstGeom prst="rect">
            <a:avLst/>
          </a:prstGeom>
        </p:spPr>
      </p:pic>
    </p:spTree>
    <p:extLst>
      <p:ext uri="{BB962C8B-B14F-4D97-AF65-F5344CB8AC3E}">
        <p14:creationId xmlns:p14="http://schemas.microsoft.com/office/powerpoint/2010/main" val="14103569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ogo slide including Redgate logo">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EFF692A-8D6C-EE49-9AE0-571826F1CEC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13003" y="668693"/>
            <a:ext cx="5717995" cy="1798619"/>
          </a:xfrm>
          <a:prstGeom prst="rect">
            <a:avLst/>
          </a:prstGeom>
        </p:spPr>
      </p:pic>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491837" y="2648180"/>
            <a:ext cx="8160327" cy="827834"/>
          </a:xfrm>
        </p:spPr>
        <p:txBody>
          <a:bodyPr anchor="t">
            <a:normAutofit/>
          </a:bodyPr>
          <a:lstStyle>
            <a:lvl1pPr algn="ctr">
              <a:lnSpc>
                <a:spcPct val="110000"/>
              </a:lnSpc>
              <a:defRPr sz="3600" b="0" i="0">
                <a:solidFill>
                  <a:schemeClr val="bg1"/>
                </a:solidFill>
                <a:latin typeface="IBM Plex Sans" panose="020B0503050203000203" pitchFamily="34" charset="77"/>
              </a:defRPr>
            </a:lvl1pPr>
          </a:lstStyle>
          <a:p>
            <a:r>
              <a:rPr lang="en-GB" dirty="0"/>
              <a:t>Click to edit Master title style</a:t>
            </a:r>
            <a:endParaRPr lang="en-US" dirty="0"/>
          </a:p>
        </p:txBody>
      </p:sp>
      <p:pic>
        <p:nvPicPr>
          <p:cNvPr id="19" name="Graphic 18">
            <a:extLst>
              <a:ext uri="{FF2B5EF4-FFF2-40B4-BE49-F238E27FC236}">
                <a16:creationId xmlns:a16="http://schemas.microsoft.com/office/drawing/2014/main" id="{2404A1EA-4284-C14B-BEE7-131E0906FB8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 y="3911313"/>
            <a:ext cx="9144000" cy="715264"/>
          </a:xfrm>
          <a:prstGeom prst="rect">
            <a:avLst/>
          </a:prstGeom>
        </p:spPr>
      </p:pic>
      <p:pic>
        <p:nvPicPr>
          <p:cNvPr id="20" name="Graphic 19">
            <a:extLst>
              <a:ext uri="{FF2B5EF4-FFF2-40B4-BE49-F238E27FC236}">
                <a16:creationId xmlns:a16="http://schemas.microsoft.com/office/drawing/2014/main" id="{D268C9AD-EBC9-3049-B55E-9B6F5A0EC83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 y="3973945"/>
            <a:ext cx="9144000" cy="715264"/>
          </a:xfrm>
          <a:prstGeom prst="rect">
            <a:avLst/>
          </a:prstGeom>
        </p:spPr>
      </p:pic>
      <p:pic>
        <p:nvPicPr>
          <p:cNvPr id="18" name="Picture 17">
            <a:extLst>
              <a:ext uri="{FF2B5EF4-FFF2-40B4-BE49-F238E27FC236}">
                <a16:creationId xmlns:a16="http://schemas.microsoft.com/office/drawing/2014/main" id="{6779AAE0-2AF6-B049-A2CA-D929BA0E7B6F}"/>
              </a:ext>
            </a:extLst>
          </p:cNvPr>
          <p:cNvPicPr>
            <a:picLocks noChangeAspect="1"/>
          </p:cNvPicPr>
          <p:nvPr userDrawn="1"/>
        </p:nvPicPr>
        <p:blipFill>
          <a:blip r:embed="rId8"/>
          <a:stretch>
            <a:fillRect/>
          </a:stretch>
        </p:blipFill>
        <p:spPr>
          <a:xfrm>
            <a:off x="7445086" y="4440697"/>
            <a:ext cx="1335526" cy="317983"/>
          </a:xfrm>
          <a:prstGeom prst="rect">
            <a:avLst/>
          </a:prstGeom>
        </p:spPr>
      </p:pic>
    </p:spTree>
    <p:extLst>
      <p:ext uri="{BB962C8B-B14F-4D97-AF65-F5344CB8AC3E}">
        <p14:creationId xmlns:p14="http://schemas.microsoft.com/office/powerpoint/2010/main" val="3871899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4" name="Picture 3">
            <a:extLst>
              <a:ext uri="{FF2B5EF4-FFF2-40B4-BE49-F238E27FC236}">
                <a16:creationId xmlns:a16="http://schemas.microsoft.com/office/drawing/2014/main" id="{B8CD362C-3313-084E-AB6B-2064B6DC74F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6" y="-16677"/>
            <a:ext cx="2715805" cy="842836"/>
          </a:xfrm>
          <a:prstGeom prst="rect">
            <a:avLst/>
          </a:prstGeom>
        </p:spPr>
      </p:pic>
    </p:spTree>
    <p:extLst>
      <p:ext uri="{BB962C8B-B14F-4D97-AF65-F5344CB8AC3E}">
        <p14:creationId xmlns:p14="http://schemas.microsoft.com/office/powerpoint/2010/main" val="133591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4C2173C-F50B-3845-94E1-8D11157D7434}"/>
              </a:ext>
            </a:extLst>
          </p:cNvPr>
          <p:cNvSpPr>
            <a:spLocks noGrp="1"/>
          </p:cNvSpPr>
          <p:nvPr>
            <p:ph type="title"/>
          </p:nvPr>
        </p:nvSpPr>
        <p:spPr>
          <a:xfrm>
            <a:off x="242236" y="228144"/>
            <a:ext cx="8714943" cy="682400"/>
          </a:xfrm>
          <a:prstGeom prst="rect">
            <a:avLst/>
          </a:prstGeom>
        </p:spPr>
        <p:txBody>
          <a:bodyPr vert="horz" lIns="91440" tIns="45720" rIns="91440" bIns="45720" rtlCol="0" anchor="ctr">
            <a:normAutofit/>
          </a:bodyPr>
          <a:lstStyle/>
          <a:p>
            <a:r>
              <a:rPr lang="en-US" dirty="0"/>
              <a:t>Click to edit Master title style</a:t>
            </a:r>
          </a:p>
        </p:txBody>
      </p:sp>
      <p:sp>
        <p:nvSpPr>
          <p:cNvPr id="8" name="AutoShape 1">
            <a:extLst>
              <a:ext uri="{FF2B5EF4-FFF2-40B4-BE49-F238E27FC236}">
                <a16:creationId xmlns:a16="http://schemas.microsoft.com/office/drawing/2014/main" id="{E0607523-3561-664C-9247-D9696099A5AB}"/>
              </a:ext>
            </a:extLst>
          </p:cNvPr>
          <p:cNvSpPr>
            <a:spLocks/>
          </p:cNvSpPr>
          <p:nvPr userDrawn="1"/>
        </p:nvSpPr>
        <p:spPr bwMode="auto">
          <a:xfrm>
            <a:off x="-1" y="1040288"/>
            <a:ext cx="4507991" cy="1980182"/>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C0167A"/>
          </a:solidFill>
          <a:ln w="25400" cap="flat" cmpd="sng">
            <a:solidFill>
              <a:srgbClr val="000000">
                <a:alpha val="0"/>
              </a:srgbClr>
            </a:solidFill>
            <a:prstDash val="solid"/>
            <a:miter lim="0"/>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1800"/>
          </a:p>
        </p:txBody>
      </p:sp>
      <p:sp>
        <p:nvSpPr>
          <p:cNvPr id="9" name="AutoShape 2">
            <a:extLst>
              <a:ext uri="{FF2B5EF4-FFF2-40B4-BE49-F238E27FC236}">
                <a16:creationId xmlns:a16="http://schemas.microsoft.com/office/drawing/2014/main" id="{61EE562A-A36F-3148-9CBF-774CB14FDE4C}"/>
              </a:ext>
            </a:extLst>
          </p:cNvPr>
          <p:cNvSpPr>
            <a:spLocks/>
          </p:cNvSpPr>
          <p:nvPr userDrawn="1"/>
        </p:nvSpPr>
        <p:spPr bwMode="auto">
          <a:xfrm>
            <a:off x="4507990" y="1040288"/>
            <a:ext cx="4636009" cy="1980182"/>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4B285F"/>
          </a:solidFill>
          <a:ln w="25400" cap="flat" cmpd="sng">
            <a:solidFill>
              <a:srgbClr val="000000">
                <a:alpha val="0"/>
              </a:srgbClr>
            </a:solidFill>
            <a:prstDash val="solid"/>
            <a:miter lim="0"/>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1800"/>
          </a:p>
        </p:txBody>
      </p:sp>
      <p:pic>
        <p:nvPicPr>
          <p:cNvPr id="11" name="Picture 10">
            <a:extLst>
              <a:ext uri="{FF2B5EF4-FFF2-40B4-BE49-F238E27FC236}">
                <a16:creationId xmlns:a16="http://schemas.microsoft.com/office/drawing/2014/main" id="{2A2510AD-E53D-CA4F-AC25-310A0E297E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3274" t="5192" r="26400" b="7088"/>
          <a:stretch/>
        </p:blipFill>
        <p:spPr>
          <a:xfrm>
            <a:off x="3540317" y="1181891"/>
            <a:ext cx="2029403" cy="3537354"/>
          </a:xfrm>
          <a:prstGeom prst="rect">
            <a:avLst/>
          </a:prstGeom>
        </p:spPr>
      </p:pic>
      <p:sp>
        <p:nvSpPr>
          <p:cNvPr id="5" name="Picture Placeholder 4">
            <a:extLst>
              <a:ext uri="{FF2B5EF4-FFF2-40B4-BE49-F238E27FC236}">
                <a16:creationId xmlns:a16="http://schemas.microsoft.com/office/drawing/2014/main" id="{5F43A390-CF7E-BB4E-A004-2C66267FEF2F}"/>
              </a:ext>
            </a:extLst>
          </p:cNvPr>
          <p:cNvSpPr>
            <a:spLocks noGrp="1"/>
          </p:cNvSpPr>
          <p:nvPr>
            <p:ph type="pic" sz="quarter" idx="10"/>
          </p:nvPr>
        </p:nvSpPr>
        <p:spPr>
          <a:xfrm>
            <a:off x="3867150" y="1700213"/>
            <a:ext cx="1390650" cy="2460625"/>
          </a:xfrm>
        </p:spPr>
        <p:txBody>
          <a:bodyPr>
            <a:normAutofit/>
          </a:bodyPr>
          <a:lstStyle>
            <a:lvl1pPr>
              <a:defRPr sz="1200"/>
            </a:lvl1pPr>
          </a:lstStyle>
          <a:p>
            <a:endParaRPr lang="en-US" dirty="0"/>
          </a:p>
        </p:txBody>
      </p:sp>
    </p:spTree>
    <p:extLst>
      <p:ext uri="{BB962C8B-B14F-4D97-AF65-F5344CB8AC3E}">
        <p14:creationId xmlns:p14="http://schemas.microsoft.com/office/powerpoint/2010/main" val="620036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2284242" y="1113409"/>
            <a:ext cx="2014532" cy="2435948"/>
          </a:xfrm>
        </p:spPr>
        <p:txBody>
          <a:bodyPr anchor="ctr"/>
          <a:lstStyle>
            <a:lvl1pPr marL="0" indent="0" algn="ctr">
              <a:buFontTx/>
              <a:buNone/>
              <a:defRPr/>
            </a:lvl1pPr>
          </a:lstStyle>
          <a:p>
            <a:r>
              <a:rPr lang="en-US" dirty="0"/>
              <a:t>Photo</a:t>
            </a:r>
          </a:p>
        </p:txBody>
      </p:sp>
      <p:sp>
        <p:nvSpPr>
          <p:cNvPr id="12" name="Picture Placeholder 4"/>
          <p:cNvSpPr>
            <a:spLocks noGrp="1"/>
          </p:cNvSpPr>
          <p:nvPr>
            <p:ph type="pic" sz="quarter" idx="11" hasCustomPrompt="1"/>
          </p:nvPr>
        </p:nvSpPr>
        <p:spPr>
          <a:xfrm>
            <a:off x="4855992" y="1113409"/>
            <a:ext cx="2014532" cy="2435948"/>
          </a:xfrm>
        </p:spPr>
        <p:txBody>
          <a:bodyPr anchor="ctr"/>
          <a:lstStyle>
            <a:lvl1pPr marL="0" indent="0" algn="ctr">
              <a:buFontTx/>
              <a:buNone/>
              <a:defRPr/>
            </a:lvl1pPr>
          </a:lstStyle>
          <a:p>
            <a:r>
              <a:rPr lang="en-US" dirty="0"/>
              <a:t>Photo</a:t>
            </a:r>
          </a:p>
        </p:txBody>
      </p:sp>
      <p:sp>
        <p:nvSpPr>
          <p:cNvPr id="2" name="Rectangle 1"/>
          <p:cNvSpPr/>
          <p:nvPr userDrawn="1"/>
        </p:nvSpPr>
        <p:spPr>
          <a:xfrm>
            <a:off x="2287094" y="989584"/>
            <a:ext cx="2011680"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4855992" y="989584"/>
            <a:ext cx="2011680"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723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847871" y="1237405"/>
            <a:ext cx="1909425" cy="2308854"/>
          </a:xfrm>
        </p:spPr>
        <p:txBody>
          <a:bodyPr anchor="ctr"/>
          <a:lstStyle>
            <a:lvl1pPr marL="0" indent="0" algn="ctr">
              <a:buFontTx/>
              <a:buNone/>
              <a:defRPr/>
            </a:lvl1pPr>
          </a:lstStyle>
          <a:p>
            <a:r>
              <a:rPr lang="en-US" dirty="0"/>
              <a:t>Photo</a:t>
            </a:r>
          </a:p>
        </p:txBody>
      </p:sp>
      <p:sp>
        <p:nvSpPr>
          <p:cNvPr id="9" name="Picture Placeholder 4"/>
          <p:cNvSpPr>
            <a:spLocks noGrp="1"/>
          </p:cNvSpPr>
          <p:nvPr>
            <p:ph type="pic" sz="quarter" idx="11" hasCustomPrompt="1"/>
          </p:nvPr>
        </p:nvSpPr>
        <p:spPr>
          <a:xfrm>
            <a:off x="3514871" y="1237405"/>
            <a:ext cx="1909425" cy="2308854"/>
          </a:xfrm>
        </p:spPr>
        <p:txBody>
          <a:bodyPr anchor="ctr"/>
          <a:lstStyle>
            <a:lvl1pPr marL="0" indent="0" algn="ctr">
              <a:buFontTx/>
              <a:buNone/>
              <a:defRPr/>
            </a:lvl1pPr>
          </a:lstStyle>
          <a:p>
            <a:r>
              <a:rPr lang="en-US" dirty="0"/>
              <a:t>Photo</a:t>
            </a:r>
          </a:p>
        </p:txBody>
      </p:sp>
      <p:sp>
        <p:nvSpPr>
          <p:cNvPr id="10" name="Picture Placeholder 4"/>
          <p:cNvSpPr>
            <a:spLocks noGrp="1"/>
          </p:cNvSpPr>
          <p:nvPr>
            <p:ph type="pic" sz="quarter" idx="12" hasCustomPrompt="1"/>
          </p:nvPr>
        </p:nvSpPr>
        <p:spPr>
          <a:xfrm>
            <a:off x="6181871" y="1237405"/>
            <a:ext cx="1909425" cy="2308854"/>
          </a:xfrm>
        </p:spPr>
        <p:txBody>
          <a:bodyPr anchor="ctr"/>
          <a:lstStyle>
            <a:lvl1pPr marL="0" indent="0" algn="ctr">
              <a:buFontTx/>
              <a:buNone/>
              <a:defRPr/>
            </a:lvl1pPr>
          </a:lstStyle>
          <a:p>
            <a:r>
              <a:rPr lang="en-US" dirty="0"/>
              <a:t>Photo</a:t>
            </a:r>
          </a:p>
        </p:txBody>
      </p:sp>
      <p:sp>
        <p:nvSpPr>
          <p:cNvPr id="6" name="Rectangle 5"/>
          <p:cNvSpPr/>
          <p:nvPr userDrawn="1"/>
        </p:nvSpPr>
        <p:spPr>
          <a:xfrm>
            <a:off x="847871" y="1123105"/>
            <a:ext cx="1911096"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3514871" y="1123105"/>
            <a:ext cx="1911096"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6181035" y="1123105"/>
            <a:ext cx="1911096"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9545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15.emf"/><Relationship Id="rId5" Type="http://schemas.openxmlformats.org/officeDocument/2006/relationships/theme" Target="../theme/theme2.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4.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7828134" y="148009"/>
            <a:ext cx="1082482" cy="444387"/>
          </a:xfrm>
          <a:prstGeom prst="rect">
            <a:avLst/>
          </a:prstGeom>
        </p:spPr>
      </p:pic>
      <p:sp>
        <p:nvSpPr>
          <p:cNvPr id="5" name="Title Placeholder 1">
            <a:extLst>
              <a:ext uri="{FF2B5EF4-FFF2-40B4-BE49-F238E27FC236}">
                <a16:creationId xmlns:a16="http://schemas.microsoft.com/office/drawing/2014/main" id="{B7739BEC-8628-624D-948B-53207FFF15B9}"/>
              </a:ext>
            </a:extLst>
          </p:cNvPr>
          <p:cNvSpPr>
            <a:spLocks noGrp="1"/>
          </p:cNvSpPr>
          <p:nvPr>
            <p:ph type="title"/>
          </p:nvPr>
        </p:nvSpPr>
        <p:spPr>
          <a:xfrm>
            <a:off x="242236" y="228144"/>
            <a:ext cx="8714943" cy="682400"/>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C9944498-D1C7-2C49-9262-2C9E497050A0}"/>
              </a:ext>
            </a:extLst>
          </p:cNvPr>
          <p:cNvSpPr>
            <a:spLocks noGrp="1"/>
          </p:cNvSpPr>
          <p:nvPr>
            <p:ph type="body" idx="1"/>
          </p:nvPr>
        </p:nvSpPr>
        <p:spPr>
          <a:xfrm>
            <a:off x="230067" y="994469"/>
            <a:ext cx="8714944" cy="29354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4753232"/>
            <a:ext cx="9144000" cy="390268"/>
          </a:xfrm>
          <a:prstGeom prst="rect">
            <a:avLst/>
          </a:prstGeom>
          <a:gradFill flip="none" rotWithShape="1">
            <a:gsLst>
              <a:gs pos="0">
                <a:srgbClr val="B01C87"/>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4BBAEA6-B3A0-2547-80CE-DB8A65FBE042}"/>
              </a:ext>
            </a:extLst>
          </p:cNvPr>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7555593" y="4693240"/>
            <a:ext cx="1591056" cy="493776"/>
          </a:xfrm>
          <a:prstGeom prst="rect">
            <a:avLst/>
          </a:prstGeom>
        </p:spPr>
      </p:pic>
      <p:grpSp>
        <p:nvGrpSpPr>
          <p:cNvPr id="10" name="Group 9"/>
          <p:cNvGrpSpPr/>
          <p:nvPr userDrawn="1"/>
        </p:nvGrpSpPr>
        <p:grpSpPr>
          <a:xfrm>
            <a:off x="1364406" y="-500472"/>
            <a:ext cx="5591570" cy="357052"/>
            <a:chOff x="1364406" y="-500472"/>
            <a:chExt cx="5591570" cy="357052"/>
          </a:xfrm>
        </p:grpSpPr>
        <p:sp>
          <p:nvSpPr>
            <p:cNvPr id="11" name="Rectangle 10"/>
            <p:cNvSpPr/>
            <p:nvPr userDrawn="1"/>
          </p:nvSpPr>
          <p:spPr>
            <a:xfrm>
              <a:off x="1364406" y="-500472"/>
              <a:ext cx="357052" cy="35705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887858" y="-500472"/>
              <a:ext cx="357052" cy="357052"/>
            </a:xfrm>
            <a:prstGeom prst="rect">
              <a:avLst/>
            </a:prstGeom>
            <a:solidFill>
              <a:srgbClr val="ED1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411310" y="-500472"/>
              <a:ext cx="357052" cy="35705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2934762" y="-500472"/>
              <a:ext cx="357052" cy="35705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3458214" y="-500472"/>
              <a:ext cx="357052" cy="35705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3981666" y="-500472"/>
              <a:ext cx="357052" cy="357052"/>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505118" y="-500472"/>
              <a:ext cx="357052" cy="357052"/>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5028570" y="-500472"/>
              <a:ext cx="357052" cy="357052"/>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5552022" y="-500472"/>
              <a:ext cx="357052" cy="35705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6075474" y="-500472"/>
              <a:ext cx="357052" cy="357052"/>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6598924" y="-500472"/>
              <a:ext cx="357052" cy="357052"/>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p:cNvCxnSpPr/>
          <p:nvPr userDrawn="1"/>
        </p:nvCxnSpPr>
        <p:spPr>
          <a:xfrm>
            <a:off x="242236" y="994469"/>
            <a:ext cx="8686800" cy="0"/>
          </a:xfrm>
          <a:prstGeom prst="line">
            <a:avLst/>
          </a:prstGeom>
          <a:ln w="12700">
            <a:solidFill>
              <a:srgbClr val="58287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1669281"/>
      </p:ext>
    </p:extLst>
  </p:cSld>
  <p:clrMap bg1="lt1" tx1="dk1" bg2="lt2" tx2="dk2" accent1="accent1" accent2="accent2" accent3="accent3" accent4="accent4" accent5="accent5" accent6="accent6" hlink="hlink" folHlink="folHlink"/>
  <p:sldLayoutIdLst>
    <p:sldLayoutId id="2147483686" r:id="rId1"/>
    <p:sldLayoutId id="2147483701" r:id="rId2"/>
    <p:sldLayoutId id="2147483687" r:id="rId3"/>
    <p:sldLayoutId id="2147483696" r:id="rId4"/>
    <p:sldLayoutId id="2147483699" r:id="rId5"/>
    <p:sldLayoutId id="2147483700" r:id="rId6"/>
    <p:sldLayoutId id="2147483702" r:id="rId7"/>
    <p:sldLayoutId id="2147483706" r:id="rId8"/>
    <p:sldLayoutId id="2147483707" r:id="rId9"/>
    <p:sldLayoutId id="2147483705" r:id="rId10"/>
    <p:sldLayoutId id="2147483698" r:id="rId11"/>
    <p:sldLayoutId id="2147483692" r:id="rId12"/>
    <p:sldLayoutId id="2147483697" r:id="rId13"/>
    <p:sldLayoutId id="2147483703" r:id="rId14"/>
    <p:sldLayoutId id="2147483704" r:id="rId15"/>
  </p:sldLayoutIdLst>
  <p:txStyles>
    <p:title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4"/>
            <a:ext cx="8740141" cy="169745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6890310" y="2259293"/>
            <a:ext cx="5143967" cy="624914"/>
          </a:xfrm>
          <a:prstGeom prst="rect">
            <a:avLst/>
          </a:prstGeom>
        </p:spPr>
      </p:pic>
    </p:spTree>
    <p:extLst>
      <p:ext uri="{BB962C8B-B14F-4D97-AF65-F5344CB8AC3E}">
        <p14:creationId xmlns:p14="http://schemas.microsoft.com/office/powerpoint/2010/main" val="168201131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Lst>
  <p:transition>
    <p:fade/>
  </p:transition>
  <p:txStyles>
    <p:titleStyle>
      <a:lvl1pPr algn="l" defTabSz="685775" rtl="0" eaLnBrk="1" latinLnBrk="0" hangingPunct="1">
        <a:lnSpc>
          <a:spcPct val="90000"/>
        </a:lnSpc>
        <a:spcBef>
          <a:spcPct val="0"/>
        </a:spcBef>
        <a:buNone/>
        <a:defRPr lang="en-US" sz="36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276786" y="369707"/>
            <a:ext cx="7063769" cy="994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276785" y="1369219"/>
            <a:ext cx="7886700" cy="3263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55174564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rtl="0" eaLnBrk="1" fontAlgn="base" hangingPunct="1">
        <a:lnSpc>
          <a:spcPct val="90000"/>
        </a:lnSpc>
        <a:spcBef>
          <a:spcPct val="0"/>
        </a:spcBef>
        <a:spcAft>
          <a:spcPct val="0"/>
        </a:spcAft>
        <a:defRPr sz="3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5pPr>
      <a:lvl6pPr marL="3429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6pPr>
      <a:lvl7pPr marL="6858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7pPr>
      <a:lvl8pPr marL="10287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8pPr>
      <a:lvl9pPr marL="13716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9pPr>
    </p:titleStyle>
    <p:bodyStyle>
      <a:lvl1pPr marL="342900" indent="-342900" algn="l" rtl="0" eaLnBrk="1" fontAlgn="base" hangingPunct="1">
        <a:lnSpc>
          <a:spcPct val="130000"/>
        </a:lnSpc>
        <a:spcBef>
          <a:spcPts val="750"/>
        </a:spcBef>
        <a:spcAft>
          <a:spcPct val="0"/>
        </a:spcAft>
        <a:buClr>
          <a:srgbClr val="CC0000"/>
        </a:buClr>
        <a:buSzPct val="100000"/>
        <a:buFont typeface="Arial"/>
        <a:buChar char="•"/>
        <a:defRPr sz="2550" b="0" i="0" kern="1200">
          <a:solidFill>
            <a:schemeClr val="tx1"/>
          </a:solidFill>
          <a:latin typeface="IBM Plex Sans" panose="020B0503050203000203" pitchFamily="34" charset="77"/>
          <a:ea typeface="+mn-ea"/>
          <a:cs typeface="IBM Plex Sans" panose="020B0503050203000203" pitchFamily="34" charset="77"/>
        </a:defRPr>
      </a:lvl1pPr>
      <a:lvl2pPr marL="685800" indent="-342900" algn="l" rtl="0" eaLnBrk="1" fontAlgn="base" hangingPunct="1">
        <a:lnSpc>
          <a:spcPct val="130000"/>
        </a:lnSpc>
        <a:spcBef>
          <a:spcPts val="375"/>
        </a:spcBef>
        <a:spcAft>
          <a:spcPct val="0"/>
        </a:spcAft>
        <a:buClr>
          <a:srgbClr val="CC0000"/>
        </a:buClr>
        <a:buSzPct val="100000"/>
        <a:buFont typeface="Arial"/>
        <a:buChar char="•"/>
        <a:defRPr sz="2100" b="0" i="0" kern="1200">
          <a:solidFill>
            <a:schemeClr val="tx1"/>
          </a:solidFill>
          <a:latin typeface="IBM Plex Sans" panose="020B0503050203000203" pitchFamily="34" charset="77"/>
          <a:ea typeface="+mn-ea"/>
          <a:cs typeface="IBM Plex Sans" panose="020B0503050203000203" pitchFamily="34" charset="77"/>
        </a:defRPr>
      </a:lvl2pPr>
      <a:lvl3pPr marL="942975" indent="-257175" algn="l" rtl="0" eaLnBrk="1" fontAlgn="base" hangingPunct="1">
        <a:lnSpc>
          <a:spcPct val="130000"/>
        </a:lnSpc>
        <a:spcBef>
          <a:spcPts val="375"/>
        </a:spcBef>
        <a:spcAft>
          <a:spcPct val="0"/>
        </a:spcAft>
        <a:buClr>
          <a:srgbClr val="CC0000"/>
        </a:buClr>
        <a:buSzPct val="100000"/>
        <a:buFont typeface="Arial"/>
        <a:buChar char="•"/>
        <a:defRPr sz="1800" b="0" i="0" kern="1200">
          <a:solidFill>
            <a:schemeClr val="tx1"/>
          </a:solidFill>
          <a:latin typeface="IBM Plex Sans" panose="020B0503050203000203" pitchFamily="34" charset="77"/>
          <a:ea typeface="+mn-ea"/>
          <a:cs typeface="IBM Plex Sans" panose="020B0503050203000203" pitchFamily="34" charset="77"/>
        </a:defRPr>
      </a:lvl3pPr>
      <a:lvl4pPr marL="12001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15430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276786" y="369707"/>
            <a:ext cx="7063769" cy="994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46083" name="Text Placeholder 2"/>
          <p:cNvSpPr>
            <a:spLocks noGrp="1"/>
          </p:cNvSpPr>
          <p:nvPr>
            <p:ph type="body" idx="1"/>
          </p:nvPr>
        </p:nvSpPr>
        <p:spPr bwMode="auto">
          <a:xfrm>
            <a:off x="276785" y="1369219"/>
            <a:ext cx="7886700" cy="32635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Tree>
    <p:extLst>
      <p:ext uri="{BB962C8B-B14F-4D97-AF65-F5344CB8AC3E}">
        <p14:creationId xmlns:p14="http://schemas.microsoft.com/office/powerpoint/2010/main" val="36177931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txStyles>
    <p:titleStyle>
      <a:lvl1pPr algn="l" rtl="0" eaLnBrk="1" fontAlgn="base" hangingPunct="1">
        <a:lnSpc>
          <a:spcPct val="90000"/>
        </a:lnSpc>
        <a:spcBef>
          <a:spcPct val="0"/>
        </a:spcBef>
        <a:spcAft>
          <a:spcPct val="0"/>
        </a:spcAft>
        <a:defRPr sz="3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5pPr>
      <a:lvl6pPr marL="3429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6pPr>
      <a:lvl7pPr marL="6858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7pPr>
      <a:lvl8pPr marL="10287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8pPr>
      <a:lvl9pPr marL="13716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9pPr>
    </p:titleStyle>
    <p:bodyStyle>
      <a:lvl1pPr marL="342900" indent="-342900" algn="l" rtl="0" eaLnBrk="1" fontAlgn="base" hangingPunct="1">
        <a:lnSpc>
          <a:spcPct val="130000"/>
        </a:lnSpc>
        <a:spcBef>
          <a:spcPts val="750"/>
        </a:spcBef>
        <a:spcAft>
          <a:spcPct val="0"/>
        </a:spcAft>
        <a:buClr>
          <a:srgbClr val="CC0000"/>
        </a:buClr>
        <a:buSzPct val="100000"/>
        <a:buFont typeface="Arial"/>
        <a:buChar char="•"/>
        <a:defRPr sz="2550" b="0" i="0" kern="1200">
          <a:solidFill>
            <a:schemeClr val="tx1"/>
          </a:solidFill>
          <a:latin typeface="IBM Plex Sans" panose="020B0503050203000203" pitchFamily="34" charset="77"/>
          <a:ea typeface="+mn-ea"/>
          <a:cs typeface="IBM Plex Sans" panose="020B0503050203000203" pitchFamily="34" charset="77"/>
        </a:defRPr>
      </a:lvl1pPr>
      <a:lvl2pPr marL="685800" indent="-342900" algn="l" rtl="0" eaLnBrk="1" fontAlgn="base" hangingPunct="1">
        <a:lnSpc>
          <a:spcPct val="130000"/>
        </a:lnSpc>
        <a:spcBef>
          <a:spcPts val="375"/>
        </a:spcBef>
        <a:spcAft>
          <a:spcPct val="0"/>
        </a:spcAft>
        <a:buClr>
          <a:srgbClr val="CC0000"/>
        </a:buClr>
        <a:buSzPct val="100000"/>
        <a:buFont typeface="Arial"/>
        <a:buChar char="•"/>
        <a:defRPr sz="2100" b="0" i="0" kern="1200">
          <a:solidFill>
            <a:schemeClr val="tx1"/>
          </a:solidFill>
          <a:latin typeface="IBM Plex Sans" panose="020B0503050203000203" pitchFamily="34" charset="77"/>
          <a:ea typeface="+mn-ea"/>
          <a:cs typeface="IBM Plex Sans" panose="020B0503050203000203" pitchFamily="34" charset="77"/>
        </a:defRPr>
      </a:lvl2pPr>
      <a:lvl3pPr marL="942975" indent="-257175" algn="l" rtl="0" eaLnBrk="1" fontAlgn="base" hangingPunct="1">
        <a:lnSpc>
          <a:spcPct val="130000"/>
        </a:lnSpc>
        <a:spcBef>
          <a:spcPts val="375"/>
        </a:spcBef>
        <a:spcAft>
          <a:spcPct val="0"/>
        </a:spcAft>
        <a:buClr>
          <a:srgbClr val="CC0000"/>
        </a:buClr>
        <a:buSzPct val="100000"/>
        <a:buFont typeface="Arial"/>
        <a:buChar char="•"/>
        <a:defRPr sz="1800" b="0" i="0" kern="1200">
          <a:solidFill>
            <a:schemeClr val="tx1"/>
          </a:solidFill>
          <a:latin typeface="IBM Plex Sans" panose="020B0503050203000203" pitchFamily="34" charset="77"/>
          <a:ea typeface="+mn-ea"/>
          <a:cs typeface="IBM Plex Sans" panose="020B0503050203000203" pitchFamily="34" charset="77"/>
        </a:defRPr>
      </a:lvl3pPr>
      <a:lvl4pPr marL="12001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15430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hyperlink" Target="mailto:john.miner@bluemeta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azure/search/search-what-is-an-index" TargetMode="External"/><Relationship Id="rId2" Type="http://schemas.openxmlformats.org/officeDocument/2006/relationships/hyperlink" Target="https://learn.microsoft.com/en-us/azure/search/" TargetMode="External"/><Relationship Id="rId1" Type="http://schemas.openxmlformats.org/officeDocument/2006/relationships/slideLayout" Target="../slideLayouts/slideLayout12.xml"/><Relationship Id="rId6" Type="http://schemas.openxmlformats.org/officeDocument/2006/relationships/hyperlink" Target="https://learn.microsoft.com/en-us/azure/search/search-faceted-navigation" TargetMode="External"/><Relationship Id="rId5" Type="http://schemas.openxmlformats.org/officeDocument/2006/relationships/hyperlink" Target="https://learn.microsoft.com/en-us/azure/search/search-lucene-query-architecture" TargetMode="External"/><Relationship Id="rId4" Type="http://schemas.openxmlformats.org/officeDocument/2006/relationships/hyperlink" Target="https://learn.microsoft.com/en-us/azure/search/cognitive-search-concept-intr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D6E2-9F16-4D4B-A9D7-6716B4BB8B61}"/>
              </a:ext>
            </a:extLst>
          </p:cNvPr>
          <p:cNvSpPr>
            <a:spLocks noGrp="1"/>
          </p:cNvSpPr>
          <p:nvPr>
            <p:ph type="ctrTitle"/>
          </p:nvPr>
        </p:nvSpPr>
        <p:spPr>
          <a:xfrm>
            <a:off x="313053" y="3136345"/>
            <a:ext cx="7923803" cy="1152626"/>
          </a:xfrm>
        </p:spPr>
        <p:txBody>
          <a:bodyPr>
            <a:normAutofit fontScale="90000"/>
          </a:bodyPr>
          <a:lstStyle/>
          <a:p>
            <a:br>
              <a:rPr lang="en-US" sz="3600" b="1" i="0" dirty="0">
                <a:effectLst/>
                <a:latin typeface="Graphik Meetup"/>
              </a:rPr>
            </a:br>
            <a:br>
              <a:rPr lang="en-US" sz="3600" b="1" i="0" dirty="0">
                <a:effectLst/>
                <a:latin typeface="Graphik Meetup"/>
              </a:rPr>
            </a:br>
            <a:br>
              <a:rPr lang="en-US" sz="3600" b="1" i="0" dirty="0">
                <a:effectLst/>
                <a:latin typeface="Graphik Meetup"/>
              </a:rPr>
            </a:br>
            <a:r>
              <a:rPr lang="en-US" sz="3600" b="1" dirty="0">
                <a:latin typeface="Graphik Meetup"/>
              </a:rPr>
              <a:t>Azure Cognitive Search</a:t>
            </a:r>
            <a:br>
              <a:rPr lang="en-US" sz="1600" b="1" i="0" dirty="0">
                <a:effectLst/>
                <a:latin typeface="Graphik Meetup"/>
              </a:rPr>
            </a:br>
            <a:br>
              <a:rPr lang="en-US" sz="1600" b="1" i="0" dirty="0">
                <a:effectLst/>
                <a:latin typeface="Graphik Meetup"/>
              </a:rPr>
            </a:br>
            <a:endParaRPr lang="en-US" sz="2400" dirty="0"/>
          </a:p>
        </p:txBody>
      </p:sp>
      <p:sp>
        <p:nvSpPr>
          <p:cNvPr id="6" name="Subtitle 2"/>
          <p:cNvSpPr>
            <a:spLocks noGrp="1"/>
          </p:cNvSpPr>
          <p:nvPr>
            <p:ph type="subTitle" idx="1"/>
          </p:nvPr>
        </p:nvSpPr>
        <p:spPr>
          <a:xfrm>
            <a:off x="363854" y="4202688"/>
            <a:ext cx="2480946" cy="775129"/>
          </a:xfrm>
        </p:spPr>
        <p:txBody>
          <a:bodyPr/>
          <a:lstStyle/>
          <a:p>
            <a:r>
              <a:rPr lang="en-US" sz="1400" dirty="0">
                <a:latin typeface="+mn-lt"/>
              </a:rPr>
              <a:t>John Miner</a:t>
            </a:r>
            <a:br>
              <a:rPr lang="en-US" sz="1400" dirty="0">
                <a:latin typeface="+mn-lt"/>
              </a:rPr>
            </a:br>
            <a:r>
              <a:rPr lang="en-US" sz="1400" dirty="0">
                <a:latin typeface="+mn-lt"/>
              </a:rPr>
              <a:t>Data Architect</a:t>
            </a:r>
          </a:p>
          <a:p>
            <a:r>
              <a:rPr lang="en-US" sz="1400" dirty="0">
                <a:latin typeface="+mn-lt"/>
                <a:hlinkClick r:id="rId2"/>
              </a:rPr>
              <a:t>john.miner@insight.com</a:t>
            </a:r>
            <a:endParaRPr lang="en-US" sz="1400" dirty="0">
              <a:latin typeface="+mn-lt"/>
            </a:endParaRPr>
          </a:p>
          <a:p>
            <a:endParaRPr lang="en-US" dirty="0">
              <a:latin typeface="+mn-l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081" y="4202688"/>
            <a:ext cx="1102430" cy="444981"/>
          </a:xfrm>
          <a:prstGeom prst="rect">
            <a:avLst/>
          </a:prstGeom>
        </p:spPr>
      </p:pic>
    </p:spTree>
    <p:extLst>
      <p:ext uri="{BB962C8B-B14F-4D97-AF65-F5344CB8AC3E}">
        <p14:creationId xmlns:p14="http://schemas.microsoft.com/office/powerpoint/2010/main" val="37893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Interesting Skillsets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8742652" cy="3361693"/>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solidFill>
                  <a:srgbClr val="A12587"/>
                </a:solidFill>
              </a:rPr>
              <a:t>Document Extraction </a:t>
            </a:r>
            <a:r>
              <a:rPr lang="en-US" sz="1800" dirty="0"/>
              <a:t>– Convert WORD and PDF documents to text.</a:t>
            </a:r>
          </a:p>
          <a:p>
            <a:pPr marL="0" indent="0">
              <a:buNone/>
            </a:pPr>
            <a:endParaRPr lang="en-US" sz="1800" dirty="0"/>
          </a:p>
          <a:p>
            <a:pPr marL="0" indent="0">
              <a:buNone/>
            </a:pPr>
            <a:r>
              <a:rPr lang="en-US" sz="1800" dirty="0">
                <a:solidFill>
                  <a:srgbClr val="A12587"/>
                </a:solidFill>
              </a:rPr>
              <a:t>Key Phrase Extraction</a:t>
            </a:r>
            <a:r>
              <a:rPr lang="en-US" sz="1800" dirty="0"/>
              <a:t> – Just words that matter.</a:t>
            </a:r>
          </a:p>
          <a:p>
            <a:pPr marL="0" indent="0">
              <a:buNone/>
            </a:pPr>
            <a:endParaRPr lang="en-US" sz="1900" dirty="0"/>
          </a:p>
          <a:p>
            <a:pPr marL="0" indent="0">
              <a:buNone/>
            </a:pPr>
            <a:r>
              <a:rPr lang="en-US" sz="1800" dirty="0">
                <a:solidFill>
                  <a:srgbClr val="A12587"/>
                </a:solidFill>
              </a:rPr>
              <a:t>Language Detection </a:t>
            </a:r>
            <a:r>
              <a:rPr lang="en-US" sz="1800" dirty="0"/>
              <a:t>– What language is the information in?</a:t>
            </a:r>
          </a:p>
          <a:p>
            <a:pPr marL="0" indent="0">
              <a:buNone/>
            </a:pPr>
            <a:endParaRPr lang="en-US" sz="1800" dirty="0"/>
          </a:p>
          <a:p>
            <a:pPr marL="0" indent="0">
              <a:buNone/>
            </a:pPr>
            <a:r>
              <a:rPr lang="en-US" sz="1800" dirty="0">
                <a:solidFill>
                  <a:srgbClr val="A12587"/>
                </a:solidFill>
              </a:rPr>
              <a:t>OCR</a:t>
            </a:r>
            <a:r>
              <a:rPr lang="en-US" sz="1800" dirty="0"/>
              <a:t> – Convert handwriting to text.</a:t>
            </a:r>
          </a:p>
          <a:p>
            <a:pPr marL="0" indent="0">
              <a:buNone/>
            </a:pPr>
            <a:endParaRPr lang="en-US" sz="1800" dirty="0"/>
          </a:p>
          <a:p>
            <a:pPr marL="0" indent="0">
              <a:buNone/>
            </a:pPr>
            <a:r>
              <a:rPr lang="en-US" sz="1800" dirty="0">
                <a:solidFill>
                  <a:srgbClr val="A12587"/>
                </a:solidFill>
              </a:rPr>
              <a:t>PII Detection </a:t>
            </a:r>
            <a:r>
              <a:rPr lang="en-US" sz="1800" dirty="0"/>
              <a:t>– Is there confidential data in the text?</a:t>
            </a:r>
          </a:p>
          <a:p>
            <a:pPr marL="0" indent="0">
              <a:buNone/>
            </a:pPr>
            <a:endParaRPr lang="en-US" sz="1800" dirty="0"/>
          </a:p>
          <a:p>
            <a:pPr marL="0" indent="0">
              <a:buNone/>
            </a:pPr>
            <a:r>
              <a:rPr lang="en-US" sz="1800" dirty="0">
                <a:solidFill>
                  <a:srgbClr val="A12587"/>
                </a:solidFill>
              </a:rPr>
              <a:t>Sentiment Analysis </a:t>
            </a:r>
            <a:r>
              <a:rPr lang="en-US" sz="1800" dirty="0"/>
              <a:t>– Is this good or bad comments?</a:t>
            </a:r>
          </a:p>
          <a:p>
            <a:pPr marL="0" indent="0">
              <a:buNone/>
            </a:pPr>
            <a:endParaRPr lang="en-US" sz="1800" dirty="0"/>
          </a:p>
          <a:p>
            <a:pPr marL="0" indent="0">
              <a:buNone/>
            </a:pPr>
            <a:r>
              <a:rPr lang="en-US" sz="1800" dirty="0">
                <a:solidFill>
                  <a:srgbClr val="A12587"/>
                </a:solidFill>
              </a:rPr>
              <a:t>Text Translation </a:t>
            </a:r>
            <a:r>
              <a:rPr lang="en-US" sz="1800" dirty="0"/>
              <a:t>– Convert English text into Spanish text.</a:t>
            </a:r>
          </a:p>
        </p:txBody>
      </p:sp>
    </p:spTree>
    <p:extLst>
      <p:ext uri="{BB962C8B-B14F-4D97-AF65-F5344CB8AC3E}">
        <p14:creationId xmlns:p14="http://schemas.microsoft.com/office/powerpoint/2010/main" val="67788488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Engines vs Results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8742652" cy="33616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u="sng" dirty="0">
                <a:solidFill>
                  <a:schemeClr val="tx1"/>
                </a:solidFill>
              </a:rPr>
              <a:t>Types:</a:t>
            </a:r>
          </a:p>
          <a:p>
            <a:pPr marL="0" indent="0">
              <a:buNone/>
            </a:pPr>
            <a:endParaRPr lang="en-US" sz="1800" u="sng" dirty="0">
              <a:solidFill>
                <a:schemeClr val="tx1"/>
              </a:solidFill>
            </a:endParaRPr>
          </a:p>
          <a:p>
            <a:pPr marL="0" indent="0">
              <a:buNone/>
            </a:pPr>
            <a:r>
              <a:rPr lang="en-US" sz="1800" dirty="0">
                <a:solidFill>
                  <a:srgbClr val="A12587"/>
                </a:solidFill>
              </a:rPr>
              <a:t>Microsoft – </a:t>
            </a:r>
            <a:r>
              <a:rPr lang="en-US" sz="1800" dirty="0">
                <a:solidFill>
                  <a:schemeClr val="tx1"/>
                </a:solidFill>
              </a:rPr>
              <a:t>This simple engine is part of SQL Server full text indexing.</a:t>
            </a:r>
          </a:p>
          <a:p>
            <a:pPr marL="0" indent="0">
              <a:buNone/>
            </a:pPr>
            <a:r>
              <a:rPr lang="en-US" sz="1800" dirty="0">
                <a:solidFill>
                  <a:srgbClr val="A12587"/>
                </a:solidFill>
              </a:rPr>
              <a:t>Lucent </a:t>
            </a:r>
            <a:r>
              <a:rPr lang="en-US" sz="1800" dirty="0">
                <a:solidFill>
                  <a:schemeClr val="tx1"/>
                </a:solidFill>
              </a:rPr>
              <a:t>– Another engine supports regular expressions or fuzzy matches.</a:t>
            </a:r>
          </a:p>
          <a:p>
            <a:pPr marL="0" indent="0">
              <a:buNone/>
            </a:pPr>
            <a:endParaRPr lang="en-US" sz="1800" dirty="0">
              <a:solidFill>
                <a:schemeClr val="tx1"/>
              </a:solidFill>
            </a:endParaRPr>
          </a:p>
          <a:p>
            <a:pPr marL="0" indent="0">
              <a:buNone/>
            </a:pPr>
            <a:r>
              <a:rPr lang="en-US" sz="1800" u="sng" dirty="0">
                <a:solidFill>
                  <a:schemeClr val="tx1"/>
                </a:solidFill>
              </a:rPr>
              <a:t>Results:</a:t>
            </a:r>
          </a:p>
          <a:p>
            <a:pPr marL="0" indent="0">
              <a:buNone/>
            </a:pPr>
            <a:endParaRPr lang="en-US" sz="1800" u="sng" dirty="0">
              <a:solidFill>
                <a:schemeClr val="tx1"/>
              </a:solidFill>
            </a:endParaRPr>
          </a:p>
          <a:p>
            <a:pPr marL="0" indent="0">
              <a:buNone/>
            </a:pPr>
            <a:r>
              <a:rPr lang="en-US" sz="1800" dirty="0">
                <a:solidFill>
                  <a:schemeClr val="tx1"/>
                </a:solidFill>
              </a:rPr>
              <a:t>Microsoft finds all 7 Grimm Fairy Tales with the word wolf.</a:t>
            </a:r>
          </a:p>
          <a:p>
            <a:pPr marL="0" indent="0">
              <a:buNone/>
            </a:pPr>
            <a:r>
              <a:rPr lang="en-US" sz="1800" dirty="0">
                <a:solidFill>
                  <a:schemeClr val="tx1"/>
                </a:solidFill>
              </a:rPr>
              <a:t>Lucent finds only 3 Grimm Fairy Tales with the word wolf.</a:t>
            </a: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900" dirty="0"/>
          </a:p>
          <a:p>
            <a:pPr marL="0" indent="0">
              <a:buNone/>
            </a:pPr>
            <a:endParaRPr lang="en-US" sz="1900" dirty="0"/>
          </a:p>
          <a:p>
            <a:pPr marL="0" indent="0">
              <a:buNone/>
            </a:pPr>
            <a:endParaRPr lang="en-US" sz="1800" dirty="0"/>
          </a:p>
        </p:txBody>
      </p:sp>
    </p:spTree>
    <p:extLst>
      <p:ext uri="{BB962C8B-B14F-4D97-AF65-F5344CB8AC3E}">
        <p14:creationId xmlns:p14="http://schemas.microsoft.com/office/powerpoint/2010/main" val="36225643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Search Key Words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8742652" cy="3361693"/>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solidFill>
                  <a:schemeClr val="tx1"/>
                </a:solidFill>
              </a:rPr>
              <a:t>Here are some key words to pass to the service as query parameters.</a:t>
            </a:r>
          </a:p>
          <a:p>
            <a:pPr marL="0" indent="0">
              <a:buNone/>
            </a:pPr>
            <a:endParaRPr lang="en-US" sz="1800" dirty="0">
              <a:solidFill>
                <a:schemeClr val="tx1"/>
              </a:solidFill>
            </a:endParaRPr>
          </a:p>
          <a:p>
            <a:pPr marL="0" indent="0">
              <a:buNone/>
            </a:pPr>
            <a:r>
              <a:rPr lang="en-US" sz="1800" dirty="0">
                <a:solidFill>
                  <a:schemeClr val="tx1"/>
                </a:solidFill>
              </a:rPr>
              <a:t>Search – what to look for.</a:t>
            </a:r>
          </a:p>
          <a:p>
            <a:pPr marL="0" indent="0">
              <a:buNone/>
            </a:pPr>
            <a:r>
              <a:rPr lang="en-US" sz="1800" dirty="0" err="1">
                <a:solidFill>
                  <a:schemeClr val="tx1"/>
                </a:solidFill>
              </a:rPr>
              <a:t>SearchMode</a:t>
            </a:r>
            <a:r>
              <a:rPr lang="en-US" sz="1800" dirty="0">
                <a:solidFill>
                  <a:schemeClr val="tx1"/>
                </a:solidFill>
              </a:rPr>
              <a:t> – any or all documents</a:t>
            </a:r>
          </a:p>
          <a:p>
            <a:pPr marL="0" indent="0">
              <a:buNone/>
            </a:pPr>
            <a:r>
              <a:rPr lang="en-US" sz="1800" dirty="0" err="1">
                <a:solidFill>
                  <a:schemeClr val="tx1"/>
                </a:solidFill>
              </a:rPr>
              <a:t>SearchFields</a:t>
            </a:r>
            <a:r>
              <a:rPr lang="en-US" sz="1800" dirty="0">
                <a:solidFill>
                  <a:schemeClr val="tx1"/>
                </a:solidFill>
              </a:rPr>
              <a:t> – what fields to search.</a:t>
            </a:r>
          </a:p>
          <a:p>
            <a:pPr marL="0" indent="0">
              <a:buNone/>
            </a:pPr>
            <a:endParaRPr lang="en-US" sz="1800" dirty="0">
              <a:solidFill>
                <a:schemeClr val="tx1"/>
              </a:solidFill>
            </a:endParaRPr>
          </a:p>
          <a:p>
            <a:pPr marL="0" indent="0">
              <a:buNone/>
            </a:pPr>
            <a:r>
              <a:rPr lang="en-US" sz="1800" dirty="0">
                <a:solidFill>
                  <a:schemeClr val="tx1"/>
                </a:solidFill>
              </a:rPr>
              <a:t>Select – what fields to return.</a:t>
            </a:r>
          </a:p>
          <a:p>
            <a:pPr marL="0" indent="0">
              <a:buNone/>
            </a:pPr>
            <a:r>
              <a:rPr lang="en-US" sz="1800" dirty="0">
                <a:solidFill>
                  <a:schemeClr val="tx1"/>
                </a:solidFill>
              </a:rPr>
              <a:t>Top – top n matches.</a:t>
            </a:r>
          </a:p>
          <a:p>
            <a:pPr marL="0" indent="0">
              <a:buNone/>
            </a:pPr>
            <a:r>
              <a:rPr lang="en-US" sz="1800" dirty="0">
                <a:solidFill>
                  <a:schemeClr val="tx1"/>
                </a:solidFill>
              </a:rPr>
              <a:t>Count – include count of matches.</a:t>
            </a:r>
          </a:p>
          <a:p>
            <a:pPr marL="0" indent="0">
              <a:buNone/>
            </a:pPr>
            <a:r>
              <a:rPr lang="en-US" sz="1800" dirty="0" err="1">
                <a:solidFill>
                  <a:schemeClr val="tx1"/>
                </a:solidFill>
              </a:rPr>
              <a:t>OrderBy</a:t>
            </a:r>
            <a:r>
              <a:rPr lang="en-US" sz="1800" dirty="0">
                <a:solidFill>
                  <a:schemeClr val="tx1"/>
                </a:solidFill>
              </a:rPr>
              <a:t> – order the results</a:t>
            </a: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900" dirty="0"/>
          </a:p>
          <a:p>
            <a:pPr marL="0" indent="0">
              <a:buNone/>
            </a:pPr>
            <a:endParaRPr lang="en-US" sz="1900" dirty="0"/>
          </a:p>
          <a:p>
            <a:pPr marL="0" indent="0">
              <a:buNone/>
            </a:pPr>
            <a:endParaRPr lang="en-US" sz="1800" dirty="0"/>
          </a:p>
        </p:txBody>
      </p:sp>
    </p:spTree>
    <p:extLst>
      <p:ext uri="{BB962C8B-B14F-4D97-AF65-F5344CB8AC3E}">
        <p14:creationId xmlns:p14="http://schemas.microsoft.com/office/powerpoint/2010/main" val="186395413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Facets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8742652" cy="33616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solidFill>
                  <a:schemeClr val="tx1"/>
                </a:solidFill>
              </a:rPr>
              <a:t>Facets can be calculated over single-value fields as well as collections. Fields that work best in faceted navigation have these characteristics:</a:t>
            </a:r>
          </a:p>
          <a:p>
            <a:pPr marL="0" indent="0">
              <a:buNone/>
            </a:pPr>
            <a:endParaRPr lang="en-US" sz="1800" dirty="0">
              <a:solidFill>
                <a:schemeClr val="tx1"/>
              </a:solidFill>
            </a:endParaRPr>
          </a:p>
          <a:p>
            <a:pPr marL="0" indent="0">
              <a:buNone/>
            </a:pPr>
            <a:r>
              <a:rPr lang="en-US" sz="1800" dirty="0">
                <a:solidFill>
                  <a:schemeClr val="tx1"/>
                </a:solidFill>
              </a:rPr>
              <a:t>Low cardinality (a small number of distinct values that repeat throughout documents in your search corpus).</a:t>
            </a:r>
          </a:p>
          <a:p>
            <a:pPr marL="0" indent="0">
              <a:buNone/>
            </a:pPr>
            <a:endParaRPr lang="en-US" sz="1800" dirty="0">
              <a:solidFill>
                <a:schemeClr val="tx1"/>
              </a:solidFill>
            </a:endParaRPr>
          </a:p>
          <a:p>
            <a:pPr marL="0" indent="0">
              <a:buNone/>
            </a:pPr>
            <a:r>
              <a:rPr lang="en-US" sz="1800" dirty="0">
                <a:solidFill>
                  <a:schemeClr val="tx1"/>
                </a:solidFill>
              </a:rPr>
              <a:t>Short descriptive values (one or two words) that will render nicely in a navigation tree.</a:t>
            </a:r>
          </a:p>
          <a:p>
            <a:pPr marL="0" indent="0">
              <a:buNone/>
            </a:pPr>
            <a:endParaRPr lang="en-US" sz="1800" dirty="0">
              <a:solidFill>
                <a:schemeClr val="tx1"/>
              </a:solidFill>
            </a:endParaRPr>
          </a:p>
          <a:p>
            <a:pPr marL="0" indent="0">
              <a:buNone/>
            </a:pPr>
            <a:endParaRPr lang="en-US" sz="1900" dirty="0"/>
          </a:p>
          <a:p>
            <a:pPr marL="0" indent="0">
              <a:buNone/>
            </a:pPr>
            <a:endParaRPr lang="en-US" sz="1900" dirty="0"/>
          </a:p>
          <a:p>
            <a:pPr marL="0" indent="0">
              <a:buNone/>
            </a:pPr>
            <a:endParaRPr lang="en-US" sz="1800" dirty="0"/>
          </a:p>
        </p:txBody>
      </p:sp>
    </p:spTree>
    <p:extLst>
      <p:ext uri="{BB962C8B-B14F-4D97-AF65-F5344CB8AC3E}">
        <p14:creationId xmlns:p14="http://schemas.microsoft.com/office/powerpoint/2010/main" val="321679295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About Indexes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8742652" cy="33616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solidFill>
                  <a:schemeClr val="tx1"/>
                </a:solidFill>
              </a:rPr>
              <a:t>The information in the index is only as current as the last time the indexer ran.  This is a pull data into the service design.  An indexer can rebuild the index if needed.</a:t>
            </a:r>
          </a:p>
          <a:p>
            <a:pPr marL="0" indent="0">
              <a:buNone/>
            </a:pPr>
            <a:endParaRPr lang="en-US" sz="1800" dirty="0">
              <a:solidFill>
                <a:schemeClr val="tx1"/>
              </a:solidFill>
            </a:endParaRPr>
          </a:p>
          <a:p>
            <a:pPr marL="0" indent="0">
              <a:buNone/>
            </a:pPr>
            <a:r>
              <a:rPr lang="en-US" sz="1800" dirty="0">
                <a:solidFill>
                  <a:schemeClr val="tx1"/>
                </a:solidFill>
              </a:rPr>
              <a:t>Data can be pushed into the search via coding using the software development kits that are available.</a:t>
            </a:r>
          </a:p>
          <a:p>
            <a:pPr marL="0" indent="0">
              <a:buNone/>
            </a:pPr>
            <a:endParaRPr lang="en-US" sz="1800" dirty="0">
              <a:solidFill>
                <a:schemeClr val="tx1"/>
              </a:solidFill>
            </a:endParaRPr>
          </a:p>
          <a:p>
            <a:pPr marL="0" indent="0">
              <a:buNone/>
            </a:pPr>
            <a:r>
              <a:rPr lang="en-US" sz="1800" dirty="0">
                <a:solidFill>
                  <a:schemeClr val="tx1"/>
                </a:solidFill>
              </a:rPr>
              <a:t>The indexer uses change detection to load new or updated information.  Storage and SharePoint have built in mechanisms for detecting change.  Other services such as Cosmos use a highwater mark and timestamp to find changes.</a:t>
            </a:r>
          </a:p>
          <a:p>
            <a:pPr marL="0" indent="0">
              <a:buNone/>
            </a:pPr>
            <a:endParaRPr lang="en-US" sz="1800" dirty="0">
              <a:solidFill>
                <a:schemeClr val="tx1"/>
              </a:solidFill>
            </a:endParaRPr>
          </a:p>
          <a:p>
            <a:pPr marL="0" indent="0">
              <a:buNone/>
            </a:pPr>
            <a:endParaRPr lang="en-US" sz="1900" dirty="0"/>
          </a:p>
          <a:p>
            <a:pPr marL="0" indent="0">
              <a:buNone/>
            </a:pPr>
            <a:endParaRPr lang="en-US" sz="1900" dirty="0"/>
          </a:p>
          <a:p>
            <a:pPr marL="0" indent="0">
              <a:buNone/>
            </a:pPr>
            <a:endParaRPr lang="en-US" sz="1800" dirty="0"/>
          </a:p>
        </p:txBody>
      </p:sp>
    </p:spTree>
    <p:extLst>
      <p:ext uri="{BB962C8B-B14F-4D97-AF65-F5344CB8AC3E}">
        <p14:creationId xmlns:p14="http://schemas.microsoft.com/office/powerpoint/2010/main" val="243095609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Summary</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68400"/>
            <a:ext cx="8742652" cy="29746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dirty="0"/>
              <a:t>The Azure Cognitive Search engine allows the modern applications developer to create an index for information that might be stored in several places such as Storage, NoSQL or SQL.  The engine stores the index entries as JSON documents.  Indexes can be enriched by using skillsets to add additional information.  For instance, translate that text from English to Spanish.  Finally, searches will return results ranked by scoring.</a:t>
            </a:r>
          </a:p>
          <a:p>
            <a:pPr marL="0" indent="0">
              <a:buNone/>
            </a:pPr>
            <a:endParaRPr lang="en-US" sz="1600" dirty="0"/>
          </a:p>
          <a:p>
            <a:pPr marL="0" indent="0">
              <a:buNone/>
            </a:pPr>
            <a:r>
              <a:rPr lang="en-US" sz="1600" dirty="0"/>
              <a:t>If you application can group information by key words, consider using facets.  This will allow you to place an additional bread crumb on the results page to quickly drill into the information that you want.</a:t>
            </a:r>
          </a:p>
          <a:p>
            <a:pPr marL="0" indent="0">
              <a:buNone/>
            </a:pPr>
            <a:endParaRPr lang="en-US" sz="1600" dirty="0"/>
          </a:p>
          <a:p>
            <a:pPr marL="0" indent="0">
              <a:buNone/>
            </a:pPr>
            <a:r>
              <a:rPr lang="en-US" sz="1600" dirty="0"/>
              <a:t>Since the design uses three indexes, it is suggested to use an API interface that can search using any or all the indexes.</a:t>
            </a:r>
          </a:p>
          <a:p>
            <a:pPr marL="0" indent="0">
              <a:buNone/>
            </a:pPr>
            <a:endParaRPr lang="en-US" sz="1200" dirty="0"/>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80528795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References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127235"/>
            <a:ext cx="8742652" cy="316098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050" dirty="0"/>
          </a:p>
        </p:txBody>
      </p:sp>
      <p:sp>
        <p:nvSpPr>
          <p:cNvPr id="6" name="TextBox 5">
            <a:extLst>
              <a:ext uri="{FF2B5EF4-FFF2-40B4-BE49-F238E27FC236}">
                <a16:creationId xmlns:a16="http://schemas.microsoft.com/office/drawing/2014/main" id="{494F3EFF-CE4D-4462-AC41-C11CDD93375D}"/>
              </a:ext>
            </a:extLst>
          </p:cNvPr>
          <p:cNvSpPr txBox="1"/>
          <p:nvPr/>
        </p:nvSpPr>
        <p:spPr>
          <a:xfrm>
            <a:off x="242236" y="1287400"/>
            <a:ext cx="8276897" cy="3170099"/>
          </a:xfrm>
          <a:prstGeom prst="rect">
            <a:avLst/>
          </a:prstGeom>
          <a:noFill/>
        </p:spPr>
        <p:txBody>
          <a:bodyPr wrap="square">
            <a:spAutoFit/>
          </a:bodyPr>
          <a:lstStyle/>
          <a:p>
            <a:r>
              <a:rPr lang="en-US" sz="1400" b="1" dirty="0"/>
              <a:t>Azure Cognitive Search</a:t>
            </a:r>
          </a:p>
          <a:p>
            <a:r>
              <a:rPr lang="en-US" sz="1400" dirty="0"/>
              <a:t>  </a:t>
            </a:r>
            <a:r>
              <a:rPr lang="en-US" sz="1400" dirty="0">
                <a:hlinkClick r:id="rId2"/>
              </a:rPr>
              <a:t>https://learn.microsoft.com/en-us/azure/search/</a:t>
            </a:r>
            <a:endParaRPr lang="en-US" sz="1400" dirty="0"/>
          </a:p>
          <a:p>
            <a:endParaRPr lang="en-US" sz="800" b="1" dirty="0"/>
          </a:p>
          <a:p>
            <a:r>
              <a:rPr lang="en-US" sz="1400" b="1" dirty="0"/>
              <a:t>Indexing</a:t>
            </a:r>
          </a:p>
          <a:p>
            <a:r>
              <a:rPr lang="en-US" sz="1400" dirty="0"/>
              <a:t>  </a:t>
            </a:r>
            <a:r>
              <a:rPr lang="en-US" sz="1400" dirty="0">
                <a:hlinkClick r:id="rId3"/>
              </a:rPr>
              <a:t>https://learn.microsoft.com/en-us/azure/search/search-what-is-an-index</a:t>
            </a:r>
            <a:endParaRPr lang="en-US" sz="1400" dirty="0"/>
          </a:p>
          <a:p>
            <a:endParaRPr lang="en-US" sz="800" b="1" dirty="0"/>
          </a:p>
          <a:p>
            <a:r>
              <a:rPr lang="en-US" sz="1400" b="1" dirty="0"/>
              <a:t>Enrichment</a:t>
            </a:r>
          </a:p>
          <a:p>
            <a:r>
              <a:rPr lang="en-US" sz="1400" dirty="0"/>
              <a:t>  </a:t>
            </a:r>
            <a:r>
              <a:rPr lang="en-US" sz="1400" dirty="0">
                <a:hlinkClick r:id="rId4"/>
              </a:rPr>
              <a:t>https://learn.microsoft.com/en-us/azure/search/cognitive-search-concept-intro</a:t>
            </a:r>
            <a:endParaRPr lang="en-US" sz="1400" dirty="0"/>
          </a:p>
          <a:p>
            <a:endParaRPr lang="en-US" sz="800" dirty="0"/>
          </a:p>
          <a:p>
            <a:r>
              <a:rPr lang="en-US" sz="1400" b="1" dirty="0"/>
              <a:t>Search</a:t>
            </a:r>
          </a:p>
          <a:p>
            <a:r>
              <a:rPr lang="en-US" sz="1400" dirty="0"/>
              <a:t>  </a:t>
            </a:r>
            <a:r>
              <a:rPr lang="en-US" sz="1400" dirty="0">
                <a:hlinkClick r:id="rId5"/>
              </a:rPr>
              <a:t>https://learn.microsoft.com/en-us/azure/search/search-lucene-query-architecture</a:t>
            </a:r>
            <a:endParaRPr lang="en-US" sz="1400" dirty="0"/>
          </a:p>
          <a:p>
            <a:endParaRPr lang="en-US" sz="800" dirty="0"/>
          </a:p>
          <a:p>
            <a:r>
              <a:rPr lang="en-US" sz="1400" b="1" dirty="0"/>
              <a:t>Facets</a:t>
            </a:r>
          </a:p>
          <a:p>
            <a:r>
              <a:rPr lang="en-US" sz="1400" dirty="0"/>
              <a:t>  </a:t>
            </a:r>
            <a:r>
              <a:rPr lang="en-US" sz="1400" dirty="0">
                <a:hlinkClick r:id="rId6"/>
              </a:rPr>
              <a:t>https://learn.microsoft.com/en-us/azure/search/search-faceted-navigation</a:t>
            </a:r>
            <a:endParaRPr lang="en-US" sz="1400" dirty="0"/>
          </a:p>
          <a:p>
            <a:endParaRPr lang="en-US" sz="1400" dirty="0"/>
          </a:p>
          <a:p>
            <a:endParaRPr lang="en-US" sz="1400" dirty="0"/>
          </a:p>
        </p:txBody>
      </p:sp>
    </p:spTree>
    <p:extLst>
      <p:ext uri="{BB962C8B-B14F-4D97-AF65-F5344CB8AC3E}">
        <p14:creationId xmlns:p14="http://schemas.microsoft.com/office/powerpoint/2010/main" val="324700483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BABFDC-DF64-5B4A-BEFF-B42A91708CEA}"/>
              </a:ext>
            </a:extLst>
          </p:cNvPr>
          <p:cNvSpPr>
            <a:spLocks noGrp="1"/>
          </p:cNvSpPr>
          <p:nvPr>
            <p:ph type="ctrTitle"/>
          </p:nvPr>
        </p:nvSpPr>
        <p:spPr>
          <a:xfrm>
            <a:off x="327862" y="3530424"/>
            <a:ext cx="6143277" cy="701450"/>
          </a:xfrm>
        </p:spPr>
        <p:txBody>
          <a:bodyPr/>
          <a:lstStyle/>
          <a:p>
            <a:r>
              <a:rPr lang="en-US" dirty="0"/>
              <a:t>Questions / Thank You</a:t>
            </a:r>
          </a:p>
        </p:txBody>
      </p:sp>
    </p:spTree>
    <p:extLst>
      <p:ext uri="{BB962C8B-B14F-4D97-AF65-F5344CB8AC3E}">
        <p14:creationId xmlns:p14="http://schemas.microsoft.com/office/powerpoint/2010/main" val="302038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Purpose</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8742652" cy="306228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Many companies have data stored in multiple source systems.  How can you add value to the data you already have as well as provide the ability to search for items of interest?</a:t>
            </a:r>
          </a:p>
          <a:p>
            <a:pPr marL="0" indent="0">
              <a:buNone/>
            </a:pPr>
            <a:endParaRPr lang="en-US" sz="1800" dirty="0"/>
          </a:p>
          <a:p>
            <a:r>
              <a:rPr lang="en-US" sz="1800" dirty="0"/>
              <a:t>Today, we are going to talk about how Azure Cognitive Search can be used to index this data for search.</a:t>
            </a:r>
          </a:p>
          <a:p>
            <a:endParaRPr lang="en-US" sz="1800" dirty="0"/>
          </a:p>
          <a:p>
            <a:r>
              <a:rPr lang="en-US" sz="1800" dirty="0"/>
              <a:t>We will be using sample data stored in Data Lake Storage as files, Cosmos Database as documents or SQL Server as records in our exploration.</a:t>
            </a:r>
          </a:p>
          <a:p>
            <a:endParaRPr lang="en-US" sz="1800" dirty="0"/>
          </a:p>
          <a:p>
            <a:endParaRPr lang="en-US" sz="1800" dirty="0"/>
          </a:p>
          <a:p>
            <a:endParaRPr lang="en-US" sz="1800" dirty="0"/>
          </a:p>
        </p:txBody>
      </p:sp>
    </p:spTree>
    <p:extLst>
      <p:ext uri="{BB962C8B-B14F-4D97-AF65-F5344CB8AC3E}">
        <p14:creationId xmlns:p14="http://schemas.microsoft.com/office/powerpoint/2010/main" val="138706701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Architectural Overview</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8"/>
            <a:ext cx="8742652" cy="245343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900" dirty="0"/>
          </a:p>
          <a:p>
            <a:pPr marL="0" indent="0">
              <a:buNone/>
            </a:pPr>
            <a:endParaRPr lang="en-US" sz="1800" dirty="0"/>
          </a:p>
        </p:txBody>
      </p:sp>
      <p:pic>
        <p:nvPicPr>
          <p:cNvPr id="6" name="Picture 5" descr="Graphical user interface, application&#10;&#10;Description automatically generated">
            <a:extLst>
              <a:ext uri="{FF2B5EF4-FFF2-40B4-BE49-F238E27FC236}">
                <a16:creationId xmlns:a16="http://schemas.microsoft.com/office/drawing/2014/main" id="{55F98852-3D98-FD88-3C7B-304C426BAC7C}"/>
              </a:ext>
            </a:extLst>
          </p:cNvPr>
          <p:cNvPicPr>
            <a:picLocks noChangeAspect="1"/>
          </p:cNvPicPr>
          <p:nvPr/>
        </p:nvPicPr>
        <p:blipFill>
          <a:blip r:embed="rId2"/>
          <a:stretch>
            <a:fillRect/>
          </a:stretch>
        </p:blipFill>
        <p:spPr>
          <a:xfrm>
            <a:off x="687753" y="1398619"/>
            <a:ext cx="7258164" cy="2596147"/>
          </a:xfrm>
          <a:prstGeom prst="rect">
            <a:avLst/>
          </a:prstGeom>
        </p:spPr>
      </p:pic>
    </p:spTree>
    <p:extLst>
      <p:ext uri="{BB962C8B-B14F-4D97-AF65-F5344CB8AC3E}">
        <p14:creationId xmlns:p14="http://schemas.microsoft.com/office/powerpoint/2010/main" val="382498818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Search Concepts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8742652" cy="33616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solidFill>
                  <a:srgbClr val="A12587"/>
                </a:solidFill>
              </a:rPr>
              <a:t>Data Source </a:t>
            </a:r>
            <a:r>
              <a:rPr lang="en-US" sz="1800" dirty="0"/>
              <a:t>– How to connect to an Azure Service to ingest data.</a:t>
            </a:r>
          </a:p>
          <a:p>
            <a:pPr marL="0" indent="0">
              <a:buNone/>
            </a:pPr>
            <a:endParaRPr lang="en-US" sz="1800" dirty="0"/>
          </a:p>
          <a:p>
            <a:pPr marL="0" indent="0">
              <a:buNone/>
            </a:pPr>
            <a:r>
              <a:rPr lang="en-US" sz="1800" dirty="0">
                <a:solidFill>
                  <a:srgbClr val="A12587"/>
                </a:solidFill>
              </a:rPr>
              <a:t>Index</a:t>
            </a:r>
            <a:r>
              <a:rPr lang="en-US" sz="1800" dirty="0"/>
              <a:t> – The ingested data in JSON documents.</a:t>
            </a:r>
          </a:p>
          <a:p>
            <a:pPr marL="0" indent="0">
              <a:buNone/>
            </a:pPr>
            <a:endParaRPr lang="en-US" sz="1800" dirty="0"/>
          </a:p>
          <a:p>
            <a:pPr marL="0" indent="0">
              <a:buNone/>
            </a:pPr>
            <a:r>
              <a:rPr lang="en-US" sz="1800" dirty="0">
                <a:solidFill>
                  <a:srgbClr val="A12587"/>
                </a:solidFill>
              </a:rPr>
              <a:t>Indexer</a:t>
            </a:r>
            <a:r>
              <a:rPr lang="en-US" sz="1800" dirty="0"/>
              <a:t> – How and when to index data.</a:t>
            </a:r>
          </a:p>
          <a:p>
            <a:pPr marL="0" indent="0">
              <a:buNone/>
            </a:pPr>
            <a:endParaRPr lang="en-US" sz="1800" dirty="0"/>
          </a:p>
          <a:p>
            <a:pPr marL="0" indent="0">
              <a:buNone/>
            </a:pPr>
            <a:r>
              <a:rPr lang="en-US" sz="1800" dirty="0">
                <a:solidFill>
                  <a:srgbClr val="A12587"/>
                </a:solidFill>
              </a:rPr>
              <a:t>Skillset</a:t>
            </a:r>
            <a:r>
              <a:rPr lang="en-US" sz="1800" dirty="0"/>
              <a:t> – Additional AI processing can happen during document cracking.</a:t>
            </a:r>
          </a:p>
          <a:p>
            <a:pPr marL="0" indent="0">
              <a:buNone/>
            </a:pPr>
            <a:endParaRPr lang="en-US" sz="1800" dirty="0"/>
          </a:p>
          <a:p>
            <a:pPr marL="0" indent="0">
              <a:buNone/>
            </a:pPr>
            <a:r>
              <a:rPr lang="en-US" sz="1800" dirty="0">
                <a:solidFill>
                  <a:srgbClr val="A12587"/>
                </a:solidFill>
              </a:rPr>
              <a:t>Search</a:t>
            </a:r>
            <a:r>
              <a:rPr lang="en-US" sz="1800" dirty="0"/>
              <a:t> – Simple web interface to ask questions and get results.</a:t>
            </a:r>
          </a:p>
          <a:p>
            <a:pPr marL="0" indent="0">
              <a:buNone/>
            </a:pPr>
            <a:endParaRPr lang="en-US" sz="1900" dirty="0"/>
          </a:p>
          <a:p>
            <a:pPr marL="0" indent="0">
              <a:buNone/>
            </a:pPr>
            <a:endParaRPr lang="en-US" sz="1900" dirty="0"/>
          </a:p>
          <a:p>
            <a:pPr marL="0" indent="0">
              <a:buNone/>
            </a:pPr>
            <a:endParaRPr lang="en-US" sz="1800" dirty="0"/>
          </a:p>
        </p:txBody>
      </p:sp>
    </p:spTree>
    <p:extLst>
      <p:ext uri="{BB962C8B-B14F-4D97-AF65-F5344CB8AC3E}">
        <p14:creationId xmlns:p14="http://schemas.microsoft.com/office/powerpoint/2010/main" val="115873138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Supported Data Sources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8742652" cy="33616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solidFill>
                  <a:srgbClr val="A12587"/>
                </a:solidFill>
              </a:rPr>
              <a:t>Azure Storage </a:t>
            </a:r>
            <a:r>
              <a:rPr lang="en-US" sz="1800" dirty="0"/>
              <a:t>– All types.</a:t>
            </a:r>
          </a:p>
          <a:p>
            <a:pPr marL="0" indent="0">
              <a:buNone/>
            </a:pPr>
            <a:endParaRPr lang="en-US" sz="1800" dirty="0"/>
          </a:p>
          <a:p>
            <a:pPr marL="0" indent="0">
              <a:buNone/>
            </a:pPr>
            <a:r>
              <a:rPr lang="en-US" sz="1800" dirty="0">
                <a:solidFill>
                  <a:srgbClr val="A12587"/>
                </a:solidFill>
              </a:rPr>
              <a:t>Azure Cosmos DB</a:t>
            </a:r>
            <a:r>
              <a:rPr lang="en-US" sz="1800" dirty="0"/>
              <a:t> – JSON documents are the most popular.</a:t>
            </a:r>
          </a:p>
          <a:p>
            <a:pPr marL="0" indent="0">
              <a:buNone/>
            </a:pPr>
            <a:endParaRPr lang="en-US" sz="1800" dirty="0"/>
          </a:p>
          <a:p>
            <a:pPr marL="0" indent="0">
              <a:buNone/>
            </a:pPr>
            <a:r>
              <a:rPr lang="en-US" sz="1800" dirty="0">
                <a:solidFill>
                  <a:srgbClr val="A12587"/>
                </a:solidFill>
              </a:rPr>
              <a:t>Azure SQL Database</a:t>
            </a:r>
            <a:r>
              <a:rPr lang="en-US" sz="1800" dirty="0"/>
              <a:t> – Many types.</a:t>
            </a:r>
          </a:p>
          <a:p>
            <a:pPr marL="0" indent="0">
              <a:buNone/>
            </a:pPr>
            <a:endParaRPr lang="en-US" sz="1800" dirty="0"/>
          </a:p>
          <a:p>
            <a:pPr marL="0" indent="0">
              <a:buNone/>
            </a:pPr>
            <a:r>
              <a:rPr lang="en-US" sz="1800" dirty="0">
                <a:solidFill>
                  <a:srgbClr val="A12587"/>
                </a:solidFill>
              </a:rPr>
              <a:t>Azure SharePoint</a:t>
            </a:r>
            <a:r>
              <a:rPr lang="en-US" sz="1800" dirty="0"/>
              <a:t> – In preview.</a:t>
            </a:r>
            <a:endParaRPr lang="en-US" sz="1900" dirty="0"/>
          </a:p>
          <a:p>
            <a:pPr marL="0" indent="0">
              <a:buNone/>
            </a:pPr>
            <a:endParaRPr lang="en-US" sz="1900" dirty="0"/>
          </a:p>
          <a:p>
            <a:pPr marL="0" indent="0">
              <a:buNone/>
            </a:pPr>
            <a:endParaRPr lang="en-US" sz="1800" dirty="0"/>
          </a:p>
        </p:txBody>
      </p:sp>
    </p:spTree>
    <p:extLst>
      <p:ext uri="{BB962C8B-B14F-4D97-AF65-F5344CB8AC3E}">
        <p14:creationId xmlns:p14="http://schemas.microsoft.com/office/powerpoint/2010/main" val="95502270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Index Loading</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8742652" cy="33616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900" dirty="0"/>
          </a:p>
          <a:p>
            <a:pPr marL="0" indent="0">
              <a:buNone/>
            </a:pPr>
            <a:endParaRPr lang="en-US" sz="1800" dirty="0"/>
          </a:p>
        </p:txBody>
      </p:sp>
      <p:pic>
        <p:nvPicPr>
          <p:cNvPr id="3" name="Picture 2" descr="Diagram&#10;&#10;Description automatically generated with medium confidence">
            <a:extLst>
              <a:ext uri="{FF2B5EF4-FFF2-40B4-BE49-F238E27FC236}">
                <a16:creationId xmlns:a16="http://schemas.microsoft.com/office/drawing/2014/main" id="{92169E65-72C2-AA93-8087-37BE5718D181}"/>
              </a:ext>
            </a:extLst>
          </p:cNvPr>
          <p:cNvPicPr>
            <a:picLocks noChangeAspect="1"/>
          </p:cNvPicPr>
          <p:nvPr/>
        </p:nvPicPr>
        <p:blipFill>
          <a:blip r:embed="rId2"/>
          <a:stretch>
            <a:fillRect/>
          </a:stretch>
        </p:blipFill>
        <p:spPr>
          <a:xfrm>
            <a:off x="366927" y="1059808"/>
            <a:ext cx="7973538" cy="1105054"/>
          </a:xfrm>
          <a:prstGeom prst="rect">
            <a:avLst/>
          </a:prstGeom>
        </p:spPr>
      </p:pic>
      <p:sp>
        <p:nvSpPr>
          <p:cNvPr id="6" name="Text Placeholder 2">
            <a:extLst>
              <a:ext uri="{FF2B5EF4-FFF2-40B4-BE49-F238E27FC236}">
                <a16:creationId xmlns:a16="http://schemas.microsoft.com/office/drawing/2014/main" id="{E40CD250-710E-6A92-65DB-C476F36A040E}"/>
              </a:ext>
            </a:extLst>
          </p:cNvPr>
          <p:cNvSpPr txBox="1">
            <a:spLocks/>
          </p:cNvSpPr>
          <p:nvPr/>
        </p:nvSpPr>
        <p:spPr>
          <a:xfrm>
            <a:off x="366927" y="2164862"/>
            <a:ext cx="8137134" cy="257516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solidFill>
                  <a:schemeClr val="tx1"/>
                </a:solidFill>
              </a:rPr>
              <a:t>The above image shows the processing that happens when loading an index.</a:t>
            </a:r>
          </a:p>
          <a:p>
            <a:pPr marL="0" indent="0">
              <a:buNone/>
            </a:pPr>
            <a:endParaRPr lang="en-US" sz="1800" dirty="0">
              <a:solidFill>
                <a:schemeClr val="tx1"/>
              </a:solidFill>
            </a:endParaRPr>
          </a:p>
          <a:p>
            <a:pPr marL="0" indent="0">
              <a:buNone/>
            </a:pPr>
            <a:r>
              <a:rPr lang="en-US" sz="1800" dirty="0">
                <a:solidFill>
                  <a:schemeClr val="tx1"/>
                </a:solidFill>
              </a:rPr>
              <a:t>Data can be programmatically loaded via SDK language calls or indexer defined in the service.</a:t>
            </a:r>
          </a:p>
          <a:p>
            <a:pPr marL="0" indent="0">
              <a:buNone/>
            </a:pPr>
            <a:endParaRPr lang="en-US" sz="1800" dirty="0">
              <a:solidFill>
                <a:schemeClr val="tx1"/>
              </a:solidFill>
            </a:endParaRPr>
          </a:p>
          <a:p>
            <a:pPr marL="0" indent="0">
              <a:buNone/>
            </a:pPr>
            <a:r>
              <a:rPr lang="en-US" sz="1800" dirty="0">
                <a:solidFill>
                  <a:schemeClr val="tx1"/>
                </a:solidFill>
              </a:rPr>
              <a:t>Additional skillset steps (AI) can be called to enrich the raw data.</a:t>
            </a:r>
          </a:p>
          <a:p>
            <a:pPr marL="0" indent="0">
              <a:buNone/>
            </a:pPr>
            <a:endParaRPr lang="en-US" sz="1900" dirty="0">
              <a:solidFill>
                <a:schemeClr val="tx1"/>
              </a:solidFill>
            </a:endParaRPr>
          </a:p>
          <a:p>
            <a:pPr marL="0" indent="0">
              <a:buNone/>
            </a:pPr>
            <a:endParaRPr lang="en-US" sz="1900" dirty="0"/>
          </a:p>
          <a:p>
            <a:pPr marL="0" indent="0">
              <a:buNone/>
            </a:pPr>
            <a:endParaRPr lang="en-US" sz="1800" dirty="0"/>
          </a:p>
        </p:txBody>
      </p:sp>
    </p:spTree>
    <p:extLst>
      <p:ext uri="{BB962C8B-B14F-4D97-AF65-F5344CB8AC3E}">
        <p14:creationId xmlns:p14="http://schemas.microsoft.com/office/powerpoint/2010/main" val="47879415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Sample Data Sources</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8742652" cy="33616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800" dirty="0">
              <a:solidFill>
                <a:srgbClr val="A12587"/>
              </a:solidFill>
            </a:endParaRPr>
          </a:p>
          <a:p>
            <a:pPr marL="0" indent="0">
              <a:buNone/>
            </a:pPr>
            <a:r>
              <a:rPr lang="en-US" sz="1800" dirty="0">
                <a:solidFill>
                  <a:srgbClr val="A12587"/>
                </a:solidFill>
              </a:rPr>
              <a:t>Grimm Tales </a:t>
            </a:r>
            <a:r>
              <a:rPr lang="en-US" sz="1800" dirty="0">
                <a:solidFill>
                  <a:schemeClr val="tx1"/>
                </a:solidFill>
              </a:rPr>
              <a:t>– ANSI text stored in Azure Data Lake Storage.</a:t>
            </a:r>
          </a:p>
          <a:p>
            <a:pPr marL="0" indent="0">
              <a:buNone/>
            </a:pPr>
            <a:endParaRPr lang="en-US" sz="1800" dirty="0">
              <a:solidFill>
                <a:schemeClr val="tx1"/>
              </a:solidFill>
            </a:endParaRPr>
          </a:p>
          <a:p>
            <a:pPr marL="0" indent="0">
              <a:buNone/>
            </a:pPr>
            <a:r>
              <a:rPr lang="en-US" sz="1800" dirty="0">
                <a:solidFill>
                  <a:srgbClr val="A12587"/>
                </a:solidFill>
              </a:rPr>
              <a:t>Stock Data </a:t>
            </a:r>
            <a:r>
              <a:rPr lang="en-US" sz="1800" dirty="0">
                <a:solidFill>
                  <a:schemeClr val="tx1"/>
                </a:solidFill>
              </a:rPr>
              <a:t>– JSON stored in the COSMOS database.</a:t>
            </a:r>
          </a:p>
          <a:p>
            <a:pPr marL="0" indent="0">
              <a:buNone/>
            </a:pPr>
            <a:endParaRPr lang="en-US" sz="1800" dirty="0">
              <a:solidFill>
                <a:schemeClr val="tx1"/>
              </a:solidFill>
            </a:endParaRPr>
          </a:p>
          <a:p>
            <a:pPr marL="0" indent="0">
              <a:buNone/>
            </a:pPr>
            <a:r>
              <a:rPr lang="en-US" sz="1800" dirty="0">
                <a:solidFill>
                  <a:srgbClr val="A12587"/>
                </a:solidFill>
              </a:rPr>
              <a:t>Adventure Works </a:t>
            </a:r>
            <a:r>
              <a:rPr lang="en-US" sz="1800" dirty="0">
                <a:solidFill>
                  <a:schemeClr val="tx1"/>
                </a:solidFill>
              </a:rPr>
              <a:t>– Simple SQL Server database schema.</a:t>
            </a: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900" dirty="0"/>
          </a:p>
          <a:p>
            <a:pPr marL="0" indent="0">
              <a:buNone/>
            </a:pPr>
            <a:endParaRPr lang="en-US" sz="1900" dirty="0"/>
          </a:p>
          <a:p>
            <a:pPr marL="0" indent="0">
              <a:buNone/>
            </a:pPr>
            <a:endParaRPr lang="en-US" sz="1800" dirty="0"/>
          </a:p>
        </p:txBody>
      </p:sp>
    </p:spTree>
    <p:extLst>
      <p:ext uri="{BB962C8B-B14F-4D97-AF65-F5344CB8AC3E}">
        <p14:creationId xmlns:p14="http://schemas.microsoft.com/office/powerpoint/2010/main" val="36628330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Search Design</a:t>
            </a:r>
          </a:p>
        </p:txBody>
      </p:sp>
      <p:sp>
        <p:nvSpPr>
          <p:cNvPr id="5" name="Text Placeholder 2">
            <a:extLst>
              <a:ext uri="{FF2B5EF4-FFF2-40B4-BE49-F238E27FC236}">
                <a16:creationId xmlns:a16="http://schemas.microsoft.com/office/drawing/2014/main" id="{32B62CEC-62BC-4449-A762-3FDD73252A74}"/>
              </a:ext>
            </a:extLst>
          </p:cNvPr>
          <p:cNvSpPr txBox="1">
            <a:spLocks/>
          </p:cNvSpPr>
          <p:nvPr/>
        </p:nvSpPr>
        <p:spPr>
          <a:xfrm>
            <a:off x="214527" y="1225937"/>
            <a:ext cx="3192981" cy="33616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u="sng" dirty="0">
                <a:solidFill>
                  <a:schemeClr val="tx1"/>
                </a:solidFill>
              </a:rPr>
              <a:t>Datasets</a:t>
            </a:r>
          </a:p>
          <a:p>
            <a:pPr marL="0" indent="0">
              <a:buNone/>
            </a:pPr>
            <a:r>
              <a:rPr lang="en-US" sz="1800" dirty="0">
                <a:solidFill>
                  <a:schemeClr val="tx1"/>
                </a:solidFill>
              </a:rPr>
              <a:t>ds-</a:t>
            </a:r>
            <a:r>
              <a:rPr lang="en-US" sz="1800" dirty="0" err="1">
                <a:solidFill>
                  <a:schemeClr val="tx1"/>
                </a:solidFill>
              </a:rPr>
              <a:t>grimm</a:t>
            </a:r>
            <a:r>
              <a:rPr lang="en-US" sz="1800" dirty="0">
                <a:solidFill>
                  <a:schemeClr val="tx1"/>
                </a:solidFill>
              </a:rPr>
              <a:t>-tales</a:t>
            </a:r>
          </a:p>
          <a:p>
            <a:pPr marL="0" indent="0">
              <a:buNone/>
            </a:pPr>
            <a:r>
              <a:rPr lang="en-US" sz="1800" dirty="0">
                <a:solidFill>
                  <a:schemeClr val="tx1"/>
                </a:solidFill>
              </a:rPr>
              <a:t>ds-stock-docs</a:t>
            </a:r>
          </a:p>
          <a:p>
            <a:pPr marL="0" indent="0">
              <a:buNone/>
            </a:pPr>
            <a:r>
              <a:rPr lang="en-US" sz="1800" dirty="0">
                <a:solidFill>
                  <a:schemeClr val="tx1"/>
                </a:solidFill>
              </a:rPr>
              <a:t>ds-</a:t>
            </a:r>
            <a:r>
              <a:rPr lang="en-US" sz="1800" dirty="0" err="1">
                <a:solidFill>
                  <a:schemeClr val="tx1"/>
                </a:solidFill>
              </a:rPr>
              <a:t>advwrks</a:t>
            </a:r>
            <a:r>
              <a:rPr lang="en-US" sz="1800" dirty="0">
                <a:solidFill>
                  <a:schemeClr val="tx1"/>
                </a:solidFill>
              </a:rPr>
              <a:t>-</a:t>
            </a:r>
            <a:r>
              <a:rPr lang="en-US" sz="1800" dirty="0" err="1">
                <a:solidFill>
                  <a:schemeClr val="tx1"/>
                </a:solidFill>
              </a:rPr>
              <a:t>db</a:t>
            </a:r>
            <a:endParaRPr lang="en-US" sz="1800" dirty="0">
              <a:solidFill>
                <a:schemeClr val="tx1"/>
              </a:solidFill>
            </a:endParaRPr>
          </a:p>
          <a:p>
            <a:pPr marL="0" indent="0">
              <a:buNone/>
            </a:pPr>
            <a:endParaRPr lang="en-US" sz="1800" dirty="0">
              <a:solidFill>
                <a:schemeClr val="tx1"/>
              </a:solidFill>
            </a:endParaRPr>
          </a:p>
          <a:p>
            <a:pPr marL="0" indent="0">
              <a:buNone/>
            </a:pPr>
            <a:r>
              <a:rPr lang="en-US" sz="1800" u="sng" dirty="0">
                <a:solidFill>
                  <a:schemeClr val="tx1"/>
                </a:solidFill>
              </a:rPr>
              <a:t>Indexes</a:t>
            </a:r>
          </a:p>
          <a:p>
            <a:pPr marL="0" indent="0">
              <a:buNone/>
            </a:pPr>
            <a:r>
              <a:rPr lang="en-US" sz="1800" dirty="0" err="1">
                <a:solidFill>
                  <a:schemeClr val="tx1"/>
                </a:solidFill>
              </a:rPr>
              <a:t>idx</a:t>
            </a:r>
            <a:r>
              <a:rPr lang="en-US" sz="1800" dirty="0">
                <a:solidFill>
                  <a:schemeClr val="tx1"/>
                </a:solidFill>
              </a:rPr>
              <a:t>-</a:t>
            </a:r>
            <a:r>
              <a:rPr lang="en-US" sz="1800" dirty="0" err="1">
                <a:solidFill>
                  <a:schemeClr val="tx1"/>
                </a:solidFill>
              </a:rPr>
              <a:t>grimm</a:t>
            </a:r>
            <a:r>
              <a:rPr lang="en-US" sz="1800" dirty="0">
                <a:solidFill>
                  <a:schemeClr val="tx1"/>
                </a:solidFill>
              </a:rPr>
              <a:t>-tales</a:t>
            </a:r>
          </a:p>
          <a:p>
            <a:pPr marL="0" indent="0">
              <a:buNone/>
            </a:pPr>
            <a:r>
              <a:rPr lang="en-US" sz="1800" dirty="0" err="1">
                <a:solidFill>
                  <a:schemeClr val="tx1"/>
                </a:solidFill>
              </a:rPr>
              <a:t>idx</a:t>
            </a:r>
            <a:r>
              <a:rPr lang="en-US" sz="1800" dirty="0">
                <a:solidFill>
                  <a:schemeClr val="tx1"/>
                </a:solidFill>
              </a:rPr>
              <a:t>-stock-docs</a:t>
            </a:r>
          </a:p>
          <a:p>
            <a:pPr marL="0" indent="0">
              <a:buNone/>
            </a:pPr>
            <a:r>
              <a:rPr lang="en-US" sz="1800" dirty="0" err="1">
                <a:solidFill>
                  <a:schemeClr val="tx1"/>
                </a:solidFill>
              </a:rPr>
              <a:t>idx-advwrks-db</a:t>
            </a:r>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900" dirty="0"/>
          </a:p>
          <a:p>
            <a:pPr marL="0" indent="0">
              <a:buNone/>
            </a:pPr>
            <a:endParaRPr lang="en-US" sz="1900" dirty="0"/>
          </a:p>
          <a:p>
            <a:pPr marL="0" indent="0">
              <a:buNone/>
            </a:pPr>
            <a:endParaRPr lang="en-US" sz="1800" dirty="0"/>
          </a:p>
        </p:txBody>
      </p:sp>
      <p:sp>
        <p:nvSpPr>
          <p:cNvPr id="2" name="Text Placeholder 2">
            <a:extLst>
              <a:ext uri="{FF2B5EF4-FFF2-40B4-BE49-F238E27FC236}">
                <a16:creationId xmlns:a16="http://schemas.microsoft.com/office/drawing/2014/main" id="{5A107E37-64C3-5C24-EDC2-34E1F4BAE8CE}"/>
              </a:ext>
            </a:extLst>
          </p:cNvPr>
          <p:cNvSpPr txBox="1">
            <a:spLocks/>
          </p:cNvSpPr>
          <p:nvPr/>
        </p:nvSpPr>
        <p:spPr>
          <a:xfrm>
            <a:off x="3797881" y="1225936"/>
            <a:ext cx="3192981" cy="33616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u="sng" dirty="0">
                <a:solidFill>
                  <a:schemeClr val="tx1"/>
                </a:solidFill>
              </a:rPr>
              <a:t>Indexers</a:t>
            </a:r>
          </a:p>
          <a:p>
            <a:pPr marL="0" indent="0">
              <a:buNone/>
            </a:pPr>
            <a:r>
              <a:rPr lang="en-US" sz="1800" dirty="0" err="1">
                <a:solidFill>
                  <a:schemeClr val="tx1"/>
                </a:solidFill>
              </a:rPr>
              <a:t>idxr</a:t>
            </a:r>
            <a:r>
              <a:rPr lang="en-US" sz="1800" dirty="0">
                <a:solidFill>
                  <a:schemeClr val="tx1"/>
                </a:solidFill>
              </a:rPr>
              <a:t>-</a:t>
            </a:r>
            <a:r>
              <a:rPr lang="en-US" sz="1800" dirty="0" err="1">
                <a:solidFill>
                  <a:schemeClr val="tx1"/>
                </a:solidFill>
              </a:rPr>
              <a:t>grimm</a:t>
            </a:r>
            <a:r>
              <a:rPr lang="en-US" sz="1800" dirty="0">
                <a:solidFill>
                  <a:schemeClr val="tx1"/>
                </a:solidFill>
              </a:rPr>
              <a:t>-tales</a:t>
            </a:r>
          </a:p>
          <a:p>
            <a:pPr marL="0" indent="0">
              <a:buNone/>
            </a:pPr>
            <a:r>
              <a:rPr lang="en-US" sz="1800" dirty="0" err="1">
                <a:solidFill>
                  <a:schemeClr val="tx1"/>
                </a:solidFill>
              </a:rPr>
              <a:t>idxr</a:t>
            </a:r>
            <a:r>
              <a:rPr lang="en-US" sz="1800" dirty="0">
                <a:solidFill>
                  <a:schemeClr val="tx1"/>
                </a:solidFill>
              </a:rPr>
              <a:t>-stock-docs</a:t>
            </a:r>
          </a:p>
          <a:p>
            <a:pPr marL="0" indent="0">
              <a:buNone/>
            </a:pPr>
            <a:r>
              <a:rPr lang="en-US" sz="1800" dirty="0" err="1">
                <a:solidFill>
                  <a:schemeClr val="tx1"/>
                </a:solidFill>
              </a:rPr>
              <a:t>idxr-advwrks-db</a:t>
            </a:r>
            <a:endParaRPr lang="en-US" sz="1800" dirty="0">
              <a:solidFill>
                <a:schemeClr val="tx1"/>
              </a:solidFill>
            </a:endParaRPr>
          </a:p>
          <a:p>
            <a:pPr marL="0" indent="0">
              <a:buNone/>
            </a:pPr>
            <a:endParaRPr lang="en-US" sz="1800" dirty="0">
              <a:solidFill>
                <a:schemeClr val="tx1"/>
              </a:solidFill>
            </a:endParaRPr>
          </a:p>
          <a:p>
            <a:pPr marL="0" indent="0">
              <a:buNone/>
            </a:pPr>
            <a:endParaRPr lang="en-US" sz="1200" dirty="0">
              <a:solidFill>
                <a:schemeClr val="tx1"/>
              </a:solidFill>
            </a:endParaRPr>
          </a:p>
          <a:p>
            <a:pPr marL="0" indent="0">
              <a:buNone/>
            </a:pPr>
            <a:endParaRPr lang="en-US" sz="1200" dirty="0">
              <a:solidFill>
                <a:schemeClr val="tx1"/>
              </a:solidFill>
            </a:endParaRPr>
          </a:p>
          <a:p>
            <a:pPr marL="0" indent="0">
              <a:buNone/>
            </a:pPr>
            <a:r>
              <a:rPr lang="en-US" sz="1200" dirty="0">
                <a:solidFill>
                  <a:schemeClr val="tx1"/>
                </a:solidFill>
              </a:rPr>
              <a:t>* - Three separate indexes allows for re-loading of data for one section without impacting others.</a:t>
            </a: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endParaRPr lang="en-US" sz="1900" dirty="0"/>
          </a:p>
          <a:p>
            <a:pPr marL="0" indent="0">
              <a:buNone/>
            </a:pPr>
            <a:endParaRPr lang="en-US" sz="1900" dirty="0"/>
          </a:p>
          <a:p>
            <a:pPr marL="0" indent="0">
              <a:buNone/>
            </a:pPr>
            <a:endParaRPr lang="en-US" sz="1800" dirty="0"/>
          </a:p>
        </p:txBody>
      </p:sp>
    </p:spTree>
    <p:extLst>
      <p:ext uri="{BB962C8B-B14F-4D97-AF65-F5344CB8AC3E}">
        <p14:creationId xmlns:p14="http://schemas.microsoft.com/office/powerpoint/2010/main" val="28698998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3E9A1-D5B9-5343-A519-CF5C43544576}"/>
              </a:ext>
            </a:extLst>
          </p:cNvPr>
          <p:cNvSpPr>
            <a:spLocks noGrp="1"/>
          </p:cNvSpPr>
          <p:nvPr>
            <p:ph type="title"/>
          </p:nvPr>
        </p:nvSpPr>
        <p:spPr/>
        <p:txBody>
          <a:bodyPr/>
          <a:lstStyle/>
          <a:p>
            <a:r>
              <a:rPr lang="en-US" dirty="0">
                <a:solidFill>
                  <a:schemeClr val="tx1">
                    <a:lumMod val="65000"/>
                    <a:lumOff val="35000"/>
                  </a:schemeClr>
                </a:solidFill>
              </a:rPr>
              <a:t>Processing Skillsets</a:t>
            </a:r>
          </a:p>
        </p:txBody>
      </p:sp>
      <p:pic>
        <p:nvPicPr>
          <p:cNvPr id="3" name="Picture 2" descr="Diagram&#10;&#10;Description automatically generated with low confidence">
            <a:extLst>
              <a:ext uri="{FF2B5EF4-FFF2-40B4-BE49-F238E27FC236}">
                <a16:creationId xmlns:a16="http://schemas.microsoft.com/office/drawing/2014/main" id="{075E4B39-E5EE-B124-82E5-4AE2E4A0BCDF}"/>
              </a:ext>
            </a:extLst>
          </p:cNvPr>
          <p:cNvPicPr>
            <a:picLocks noChangeAspect="1"/>
          </p:cNvPicPr>
          <p:nvPr/>
        </p:nvPicPr>
        <p:blipFill>
          <a:blip r:embed="rId2"/>
          <a:stretch>
            <a:fillRect/>
          </a:stretch>
        </p:blipFill>
        <p:spPr>
          <a:xfrm>
            <a:off x="2133955" y="1444970"/>
            <a:ext cx="5271666" cy="3024727"/>
          </a:xfrm>
          <a:prstGeom prst="rect">
            <a:avLst/>
          </a:prstGeom>
        </p:spPr>
      </p:pic>
    </p:spTree>
    <p:extLst>
      <p:ext uri="{BB962C8B-B14F-4D97-AF65-F5344CB8AC3E}">
        <p14:creationId xmlns:p14="http://schemas.microsoft.com/office/powerpoint/2010/main" val="1105438380"/>
      </p:ext>
    </p:extLst>
  </p:cSld>
  <p:clrMapOvr>
    <a:masterClrMapping/>
  </p:clrMapOvr>
  <p:transition spd="slow">
    <p:push dir="u"/>
  </p:transition>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2.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b="1"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3.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4.xml><?xml version="1.0" encoding="utf-8"?>
<a:theme xmlns:a="http://schemas.openxmlformats.org/drawingml/2006/main" name="1_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E3BFC987ED9DD439BE33B036A2FFF55" ma:contentTypeVersion="9" ma:contentTypeDescription="Create a new document." ma:contentTypeScope="" ma:versionID="ccc5ad4ca152208d453192be90424cec">
  <xsd:schema xmlns:xsd="http://www.w3.org/2001/XMLSchema" xmlns:xs="http://www.w3.org/2001/XMLSchema" xmlns:p="http://schemas.microsoft.com/office/2006/metadata/properties" xmlns:ns2="68201248-332f-4b19-a564-5b53df1aa731" xmlns:ns3="2c4b7055-2425-4510-9a7f-db214c51849b" targetNamespace="http://schemas.microsoft.com/office/2006/metadata/properties" ma:root="true" ma:fieldsID="6a30ff04eee07dcd8c073745cae5653c" ns2:_="" ns3:_="">
    <xsd:import namespace="68201248-332f-4b19-a564-5b53df1aa731"/>
    <xsd:import namespace="2c4b7055-2425-4510-9a7f-db214c51849b"/>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201248-332f-4b19-a564-5b53df1aa731" elementFormDefault="qualified">
    <xsd:import namespace="http://schemas.microsoft.com/office/2006/documentManagement/types"/>
    <xsd:import namespace="http://schemas.microsoft.com/office/infopath/2007/PartnerControls"/>
    <xsd:element name="SharedWithUsers" ma:index="8" nillable="true" ma:displayName="Shared With" ma:description=""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format="DateTim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c4b7055-2425-4510-9a7f-db214c51849b"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734002-4F6D-49CF-AA2C-43521C1FC708}">
  <ds:schemaRefs>
    <ds:schemaRef ds:uri="http://schemas.microsoft.com/sharepoint/v3/contenttype/forms"/>
  </ds:schemaRefs>
</ds:datastoreItem>
</file>

<file path=customXml/itemProps2.xml><?xml version="1.0" encoding="utf-8"?>
<ds:datastoreItem xmlns:ds="http://schemas.openxmlformats.org/officeDocument/2006/customXml" ds:itemID="{E714266F-2521-4BD1-B40E-70FEF353EEC2}">
  <ds:schemaRefs>
    <ds:schemaRef ds:uri="http://www.w3.org/XML/1998/namespace"/>
    <ds:schemaRef ds:uri="http://purl.org/dc/elements/1.1/"/>
    <ds:schemaRef ds:uri="http://purl.org/dc/dcmitype/"/>
    <ds:schemaRef ds:uri="http://purl.org/dc/terms/"/>
    <ds:schemaRef ds:uri="68201248-332f-4b19-a564-5b53df1aa731"/>
    <ds:schemaRef ds:uri="http://schemas.microsoft.com/office/infopath/2007/PartnerControls"/>
    <ds:schemaRef ds:uri="http://schemas.microsoft.com/office/2006/documentManagement/types"/>
    <ds:schemaRef ds:uri="http://schemas.openxmlformats.org/package/2006/metadata/core-properties"/>
    <ds:schemaRef ds:uri="2c4b7055-2425-4510-9a7f-db214c51849b"/>
    <ds:schemaRef ds:uri="http://schemas.microsoft.com/office/2006/metadata/properties"/>
  </ds:schemaRefs>
</ds:datastoreItem>
</file>

<file path=customXml/itemProps3.xml><?xml version="1.0" encoding="utf-8"?>
<ds:datastoreItem xmlns:ds="http://schemas.openxmlformats.org/officeDocument/2006/customXml" ds:itemID="{AB3DB80C-1E7C-48F0-9EFD-703222EF80D6}">
  <ds:schemaRefs>
    <ds:schemaRef ds:uri="2c4b7055-2425-4510-9a7f-db214c51849b"/>
    <ds:schemaRef ds:uri="68201248-332f-4b19-a564-5b53df1aa73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4998</TotalTime>
  <Words>881</Words>
  <Application>Microsoft Office PowerPoint</Application>
  <PresentationFormat>On-screen Show (16:9)</PresentationFormat>
  <Paragraphs>157</Paragraphs>
  <Slides>17</Slides>
  <Notes>1</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17</vt:i4>
      </vt:variant>
    </vt:vector>
  </HeadingPairs>
  <TitlesOfParts>
    <vt:vector size="34" baseType="lpstr">
      <vt:lpstr>Arial</vt:lpstr>
      <vt:lpstr>Calibri</vt:lpstr>
      <vt:lpstr>Calibri Light</vt:lpstr>
      <vt:lpstr>Graphik Meetup</vt:lpstr>
      <vt:lpstr>IBM Plex Sans</vt:lpstr>
      <vt:lpstr>IBM Plex Sans Medium</vt:lpstr>
      <vt:lpstr>IBM Plex Sans SemiBold</vt:lpstr>
      <vt:lpstr>Roboto</vt:lpstr>
      <vt:lpstr>Roboto Regular</vt:lpstr>
      <vt:lpstr>Segoe UI Light</vt:lpstr>
      <vt:lpstr>Segoe UI Semilight</vt:lpstr>
      <vt:lpstr>Verdana</vt:lpstr>
      <vt:lpstr>Wingdings</vt:lpstr>
      <vt:lpstr>1_Office Theme</vt:lpstr>
      <vt:lpstr>WHITE TEMPLATE</vt:lpstr>
      <vt:lpstr>Redgate theme v2</vt:lpstr>
      <vt:lpstr>1_Redgate theme v2</vt:lpstr>
      <vt:lpstr>   Azure Cognitive Search  </vt:lpstr>
      <vt:lpstr>Purpose</vt:lpstr>
      <vt:lpstr>Architectural Overview</vt:lpstr>
      <vt:lpstr>Search Concepts</vt:lpstr>
      <vt:lpstr>Supported Data Sources</vt:lpstr>
      <vt:lpstr>Index Loading</vt:lpstr>
      <vt:lpstr>Sample Data Sources</vt:lpstr>
      <vt:lpstr>Search Design</vt:lpstr>
      <vt:lpstr>Processing Skillsets</vt:lpstr>
      <vt:lpstr>Interesting Skillsets</vt:lpstr>
      <vt:lpstr>Engines vs Results</vt:lpstr>
      <vt:lpstr>Search Key Words</vt:lpstr>
      <vt:lpstr>Facets</vt:lpstr>
      <vt:lpstr>About Indexes</vt:lpstr>
      <vt:lpstr>Summary</vt:lpstr>
      <vt:lpstr>References</vt:lpstr>
      <vt:lpstr>Questions /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edit Master title style</dc:title>
  <dc:creator>Microsoft Office User</dc:creator>
  <cp:lastModifiedBy>Miner, John</cp:lastModifiedBy>
  <cp:revision>454</cp:revision>
  <dcterms:modified xsi:type="dcterms:W3CDTF">2023-03-06T14:22:08Z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0x010100AE3BFC987ED9DD439BE33B036A2FFF55</vt:lpwstr>
  </property>
</Properties>
</file>